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21.02.2022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21.02.2022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21.02.2022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21.02.2022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2979762"/>
          </a:xfrm>
        </p:spPr>
        <p:txBody>
          <a:bodyPr>
            <a:normAutofit fontScale="90000"/>
          </a:bodyPr>
          <a:lstStyle/>
          <a:p>
            <a:r>
              <a:rPr lang="ru-RU" dirty="0"/>
              <a:t>СУДЕБНО-МЕДИЦИНСКАЯ ЭКСПЕРТИЗА ПРИ </a:t>
            </a:r>
            <a:r>
              <a:rPr lang="ru-RU" dirty="0" smtClean="0"/>
              <a:t>ОТРАВЛЕНИЯХ УГАРНЫМ ГАЗОМ. </a:t>
            </a:r>
            <a:r>
              <a:rPr lang="ru-RU" smtClean="0"/>
              <a:t>ОТРАВЛЕНИЯ </a:t>
            </a:r>
            <a:r>
              <a:rPr lang="ru-RU" dirty="0" smtClean="0"/>
              <a:t>ЯДАМИ,ОБРАЗУЮЩИМИ МЕТГЕМОГЛОБИН.</a:t>
            </a:r>
            <a:endParaRPr lang="ru-RU" dirty="0"/>
          </a:p>
        </p:txBody>
      </p:sp>
      <p:sp>
        <p:nvSpPr>
          <p:cNvPr id="3" name="Подзаголовок 2"/>
          <p:cNvSpPr>
            <a:spLocks noGrp="1"/>
          </p:cNvSpPr>
          <p:nvPr>
            <p:ph type="subTitle" idx="1"/>
          </p:nvPr>
        </p:nvSpPr>
        <p:spPr>
          <a:xfrm>
            <a:off x="3491880" y="4293096"/>
            <a:ext cx="5144616" cy="1847056"/>
          </a:xfrm>
        </p:spPr>
        <p:txBody>
          <a:bodyPr/>
          <a:lstStyle/>
          <a:p>
            <a:r>
              <a:rPr lang="ru-RU" dirty="0" smtClean="0"/>
              <a:t>Выполнила: врач-ординатор</a:t>
            </a:r>
          </a:p>
          <a:p>
            <a:r>
              <a:rPr lang="ru-RU" dirty="0" err="1" smtClean="0"/>
              <a:t>Коплатадзе</a:t>
            </a:r>
            <a:r>
              <a:rPr lang="ru-RU" dirty="0" smtClean="0"/>
              <a:t> И.Г.</a:t>
            </a:r>
            <a:endParaRPr lang="ru-RU" dirty="0"/>
          </a:p>
        </p:txBody>
      </p:sp>
    </p:spTree>
    <p:extLst>
      <p:ext uri="{BB962C8B-B14F-4D97-AF65-F5344CB8AC3E}">
        <p14:creationId xmlns:p14="http://schemas.microsoft.com/office/powerpoint/2010/main" val="63950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85000" lnSpcReduction="10000"/>
          </a:bodyPr>
          <a:lstStyle/>
          <a:p>
            <a:r>
              <a:rPr lang="ru-RU" dirty="0"/>
              <a:t>. Схематично образование телец </a:t>
            </a:r>
            <a:r>
              <a:rPr lang="ru-RU" dirty="0" err="1"/>
              <a:t>Гейнца</a:t>
            </a:r>
            <a:r>
              <a:rPr lang="ru-RU" dirty="0"/>
              <a:t> может быть представлено следующим образом</a:t>
            </a:r>
            <a:r>
              <a:rPr lang="ru-RU" dirty="0" smtClean="0"/>
              <a:t>:</a:t>
            </a:r>
          </a:p>
          <a:p>
            <a:r>
              <a:rPr lang="ru-RU" dirty="0" smtClean="0"/>
              <a:t> </a:t>
            </a:r>
            <a:r>
              <a:rPr lang="ru-RU" dirty="0"/>
              <a:t>1. Окисление двухвалентного железа </a:t>
            </a:r>
            <a:r>
              <a:rPr lang="ru-RU" dirty="0" err="1"/>
              <a:t>гема</a:t>
            </a:r>
            <a:r>
              <a:rPr lang="ru-RU" dirty="0"/>
              <a:t> до трёхвалентного с образованием метгемоглобина и достижением химически равновесного состояния. 2. Окисление в глобине двух активных сульфгидрильных (SH) групп в результате реакции с метаболитами яда. </a:t>
            </a:r>
            <a:endParaRPr lang="ru-RU" dirty="0" smtClean="0"/>
          </a:p>
          <a:p>
            <a:r>
              <a:rPr lang="ru-RU" dirty="0" smtClean="0"/>
              <a:t>3</a:t>
            </a:r>
            <a:r>
              <a:rPr lang="ru-RU" dirty="0"/>
              <a:t>. Окисление метаболитами яда оставшихся (неактивных) SH групп глобина с денатурацией всей молекулы гемоглобина</a:t>
            </a:r>
            <a:r>
              <a:rPr lang="ru-RU" dirty="0" smtClean="0"/>
              <a:t>.</a:t>
            </a:r>
          </a:p>
          <a:p>
            <a:r>
              <a:rPr lang="ru-RU" dirty="0" smtClean="0"/>
              <a:t> </a:t>
            </a:r>
            <a:r>
              <a:rPr lang="ru-RU" dirty="0"/>
              <a:t>4. Обнаружение метгемоглобина с денатурированным глобином в виде телец </a:t>
            </a:r>
            <a:r>
              <a:rPr lang="ru-RU" dirty="0" err="1"/>
              <a:t>Гейнца</a:t>
            </a:r>
            <a:r>
              <a:rPr lang="ru-RU" dirty="0"/>
              <a:t>.</a:t>
            </a:r>
          </a:p>
        </p:txBody>
      </p:sp>
    </p:spTree>
    <p:extLst>
      <p:ext uri="{BB962C8B-B14F-4D97-AF65-F5344CB8AC3E}">
        <p14:creationId xmlns:p14="http://schemas.microsoft.com/office/powerpoint/2010/main" val="2470118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a:t>В настоящее время не существует единого мнения о том, какое количество метгемоглобина следует считать смертельным. При судебно-химическом исследовании в случаях смертельных отравлений эти цифры сильно разнятся. Кроме этого, значительные количества метгемоглобина могут образовываться при различных патологических состояниях. Диагностика отравления может быть достаточно затруднительной, поскольку яды, образующие метгемоглобин, не всегда доступны для судебно-химического определения. Следует учитывать совокупность всех катамнестических, клинических, биохимических и морфологических данных. Качественное и даже количественное обнаружение метгемоглобина при судебно-химическом исследовании не всегда может являться абсолютным доказательством отравления.</a:t>
            </a:r>
          </a:p>
        </p:txBody>
      </p:sp>
    </p:spTree>
    <p:extLst>
      <p:ext uri="{BB962C8B-B14F-4D97-AF65-F5344CB8AC3E}">
        <p14:creationId xmlns:p14="http://schemas.microsoft.com/office/powerpoint/2010/main" val="247011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fontScale="55000" lnSpcReduction="20000"/>
          </a:bodyPr>
          <a:lstStyle/>
          <a:p>
            <a:r>
              <a:rPr lang="ru-RU" dirty="0"/>
              <a:t>Сероводород – высокотоксичный бесцветный горючий газ, преобразующий гемоглобин в </a:t>
            </a:r>
            <a:r>
              <a:rPr lang="ru-RU" dirty="0" err="1"/>
              <a:t>сульфгемоглобин</a:t>
            </a:r>
            <a:r>
              <a:rPr lang="ru-RU" dirty="0"/>
              <a:t>. Кроме этого, действует как функциональный и прижигающий яд. Отравления могут встретиться преимущественно как несчастные случаи на нефтеперерабатывающем и нефтехимическом производстве, сырьём которого является высокосернистая нефть, а сероводород выделяется как побочный продукт технологических процессов. Этот газ при небольших концентрациях имеет специфический запах «тухлых яиц». В токсических и смертельных концентрациях он утрачивает запах из-за прижигающего действия на слизистую носа и паралича обонятельного анализатора, в чём и состоит его «коварство». Токсическое действие проявляется при ингаляционном пути введения. Водный раствор сероводорода является слабой кислотой, поэтому, растворяясь в средах организма, он оказывает раздражающее действие на слизистые оболочки. При отравлении могут развиться бронхит и пневмония. В более сильных концентрациях резорбтивное действие сероводорода проявляется угнетением ферментов тканевого дыхания по аналогии с действием цианидов. Смерть наступает от тканевой гипоксии. При очень высокой концентрации сероводорода возникает молниеносная или апоплексическая форма отравления, приводящая к очень быстрой смерти от паралича дыхательного центра.</a:t>
            </a:r>
          </a:p>
        </p:txBody>
      </p:sp>
    </p:spTree>
    <p:extLst>
      <p:ext uri="{BB962C8B-B14F-4D97-AF65-F5344CB8AC3E}">
        <p14:creationId xmlns:p14="http://schemas.microsoft.com/office/powerpoint/2010/main" val="2470118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fontScale="70000" lnSpcReduction="20000"/>
          </a:bodyPr>
          <a:lstStyle/>
          <a:p>
            <a:r>
              <a:rPr lang="ru-RU" dirty="0"/>
              <a:t>Химическая структура образуемого сероводородом </a:t>
            </a:r>
            <a:r>
              <a:rPr lang="ru-RU" dirty="0" err="1"/>
              <a:t>сульфгемоглобина</a:t>
            </a:r>
            <a:r>
              <a:rPr lang="ru-RU" dirty="0"/>
              <a:t> выяснена неокончательно. Считается, что имеет место связывание железа </a:t>
            </a:r>
            <a:r>
              <a:rPr lang="ru-RU" dirty="0" err="1"/>
              <a:t>гема</a:t>
            </a:r>
            <a:r>
              <a:rPr lang="ru-RU" dirty="0"/>
              <a:t> с сульфгидрильными группами и его окисление до трёхвалентного. В связи с этим </a:t>
            </a:r>
            <a:r>
              <a:rPr lang="ru-RU" dirty="0" err="1"/>
              <a:t>сульфгемоглобин</a:t>
            </a:r>
            <a:r>
              <a:rPr lang="ru-RU" dirty="0"/>
              <a:t> некоторые авторы считают разновидностью метгемоглобина. Разрушения эритроцитов обычно не происходит и </a:t>
            </a:r>
            <a:r>
              <a:rPr lang="ru-RU" dirty="0" err="1"/>
              <a:t>сульфгемоглобин</a:t>
            </a:r>
            <a:r>
              <a:rPr lang="ru-RU" dirty="0"/>
              <a:t> в кровяной плазме, как правило, не обнаруживается. С этим связана значительная трудность его судебно-химического определения. </a:t>
            </a:r>
            <a:r>
              <a:rPr lang="ru-RU" dirty="0" err="1"/>
              <a:t>Сульфгемоглобин</a:t>
            </a:r>
            <a:r>
              <a:rPr lang="ru-RU" dirty="0"/>
              <a:t> является нефункционирующей и токсичной формой гемоглобина, накопление его приводит к диффузной тканевой гипоксии. Большинство авторов его относят к так называемым </a:t>
            </a:r>
            <a:r>
              <a:rPr lang="ru-RU" dirty="0" err="1"/>
              <a:t>вердоглобинам</a:t>
            </a:r>
            <a:r>
              <a:rPr lang="ru-RU" dirty="0"/>
              <a:t> – кровяным пигментам с зелёным окрашиванием. В эритроцитах, содержащих </a:t>
            </a:r>
            <a:r>
              <a:rPr lang="ru-RU" dirty="0" err="1"/>
              <a:t>сульфгемоглобин</a:t>
            </a:r>
            <a:r>
              <a:rPr lang="ru-RU" dirty="0"/>
              <a:t>, как и при отравлениях </a:t>
            </a:r>
            <a:r>
              <a:rPr lang="ru-RU" dirty="0" err="1"/>
              <a:t>метгемоглобинобразователями</a:t>
            </a:r>
            <a:r>
              <a:rPr lang="ru-RU" dirty="0"/>
              <a:t>, могут обнаруживаться тельца </a:t>
            </a:r>
            <a:r>
              <a:rPr lang="ru-RU" dirty="0" err="1"/>
              <a:t>Гейнца</a:t>
            </a:r>
            <a:r>
              <a:rPr lang="ru-RU" dirty="0"/>
              <a:t>. </a:t>
            </a:r>
            <a:r>
              <a:rPr lang="ru-RU" dirty="0" err="1"/>
              <a:t>Сульфгемоглобин</a:t>
            </a:r>
            <a:r>
              <a:rPr lang="ru-RU" dirty="0"/>
              <a:t> в крови может наблюдаться и в норме, при этом содержание его не должно превышать 0,1% от общего количества гемоглобина</a:t>
            </a:r>
          </a:p>
        </p:txBody>
      </p:sp>
    </p:spTree>
    <p:extLst>
      <p:ext uri="{BB962C8B-B14F-4D97-AF65-F5344CB8AC3E}">
        <p14:creationId xmlns:p14="http://schemas.microsoft.com/office/powerpoint/2010/main" val="2470118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77500" lnSpcReduction="20000"/>
          </a:bodyPr>
          <a:lstStyle/>
          <a:p>
            <a:r>
              <a:rPr lang="ru-RU" dirty="0"/>
              <a:t>Определение самого сероводорода при судебно-химическом исследовании также затруднительно из-за его летучести и достаточно высокой биохимической активности. Каких-либо специфических морфологических изменений при вскрытии трупа отравившегося сероводородом не обнаруживается. В редких случаях, при быстрой доставке трупа на экспертизу, может ощущаться специфический запах «тухлых яиц». Обращают на себя внимание выраженные признаки быстро наступившей смерти и общие признаки смерти от асфиксии. Наиболее достоверным и объективным критерием диагностики отравления является предоставление следствием данных о пробах воздуха в помещении, где был обнаружен пострадавший.</a:t>
            </a:r>
          </a:p>
        </p:txBody>
      </p:sp>
    </p:spTree>
    <p:extLst>
      <p:ext uri="{BB962C8B-B14F-4D97-AF65-F5344CB8AC3E}">
        <p14:creationId xmlns:p14="http://schemas.microsoft.com/office/powerpoint/2010/main" val="247011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r>
              <a:rPr lang="ru-RU" dirty="0"/>
              <a:t>Руководство к практическим занятиям по судебной медицине / П.О. Ромодановский, Е.Х. Баринов, А.А. </a:t>
            </a:r>
            <a:r>
              <a:rPr lang="ru-RU" dirty="0" err="1"/>
              <a:t>Халиков</a:t>
            </a:r>
            <a:r>
              <a:rPr lang="ru-RU" dirty="0"/>
              <a:t>. — М.: ГЭОТАР-Медиа, 2016. — 216 с</a:t>
            </a:r>
            <a:r>
              <a:rPr lang="ru-RU" dirty="0" smtClean="0"/>
              <a:t>.</a:t>
            </a:r>
          </a:p>
          <a:p>
            <a:r>
              <a:rPr lang="ru-RU" dirty="0"/>
              <a:t>Судебная медицина: руководство / В.В. Хохлов, Л.Е. Кузнецов. — Смоленск, 2014. — 699 с</a:t>
            </a:r>
            <a:r>
              <a:rPr lang="ru-RU" dirty="0" smtClean="0"/>
              <a:t>.</a:t>
            </a:r>
          </a:p>
          <a:p>
            <a:r>
              <a:rPr lang="ru-RU" dirty="0"/>
              <a:t>Судебная медицина в лекциях / В.И. </a:t>
            </a:r>
            <a:r>
              <a:rPr lang="ru-RU" dirty="0" err="1"/>
              <a:t>Витер</a:t>
            </a:r>
            <a:r>
              <a:rPr lang="ru-RU" dirty="0"/>
              <a:t>, А.А. </a:t>
            </a:r>
            <a:r>
              <a:rPr lang="ru-RU" dirty="0" err="1"/>
              <a:t>Халиков</a:t>
            </a:r>
            <a:r>
              <a:rPr lang="ru-RU" dirty="0"/>
              <a:t>. — 2-е изд., </a:t>
            </a:r>
            <a:r>
              <a:rPr lang="ru-RU" dirty="0" err="1"/>
              <a:t>перераб.и</a:t>
            </a:r>
            <a:r>
              <a:rPr lang="ru-RU" dirty="0"/>
              <a:t> доп. — Ижевск – Уфа, 2007. — 343 </a:t>
            </a:r>
            <a:r>
              <a:rPr lang="ru-RU" dirty="0" smtClean="0"/>
              <a:t>с</a:t>
            </a:r>
          </a:p>
          <a:p>
            <a:r>
              <a:rPr lang="ru-RU" dirty="0"/>
              <a:t>ЭБС БГМУ </a:t>
            </a:r>
            <a:r>
              <a:rPr lang="en-US" dirty="0"/>
              <a:t>http://www.studmedlib.ru/book/ISBN5225042333.html</a:t>
            </a:r>
            <a:endParaRPr lang="ru-RU" dirty="0"/>
          </a:p>
        </p:txBody>
      </p:sp>
    </p:spTree>
    <p:extLst>
      <p:ext uri="{BB962C8B-B14F-4D97-AF65-F5344CB8AC3E}">
        <p14:creationId xmlns:p14="http://schemas.microsoft.com/office/powerpoint/2010/main" val="2470118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470118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470118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470118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470118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Угарный газ (окись углерода, CO) – бесцветный высокотоксичный горючий газ, в чистом виде без запаха. Образуется при сгорании углерода и органических веществ в недостаточном для образования углекислого газа количестве кислорода. Выделяется при сгорании любого органического топлива (дров, угля, бензина, природного газа и других углеводородов и любой органики). Является одним из основных компонентов выхлопных газов транспорта, дыма при пожарах и так называемого «печного газа». К выраженному токсическому действию угарного газа приводит его концентрация во вдыхаемом воздухе 3 мг/л в течение 1 часа. Токсическое действие проявляется исключительно при ингаляционном пути введения. При вдыхании угарный газ из лёгочных альвеол беспрепятственно проникает в кровоток и эритроциты, где вступает в химические реакции, связываясь с гемоглобином и вытесняя кислород из оксигемоглобина – гемоглобина, связанного</a:t>
            </a:r>
          </a:p>
        </p:txBody>
      </p:sp>
    </p:spTree>
    <p:extLst>
      <p:ext uri="{BB962C8B-B14F-4D97-AF65-F5344CB8AC3E}">
        <p14:creationId xmlns:p14="http://schemas.microsoft.com/office/powerpoint/2010/main" val="630954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2470118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a:t>Главным в патогенезе отравления является то, что угарный газ имеет очень высокое химическое сродство к двухвалентному железу гемоглобина, превышающему сродство к нему кислорода в 200-300 раз. Соединение угарного газа с гемоглобином называется карбоксигемоглобин (</a:t>
            </a:r>
            <a:r>
              <a:rPr lang="ru-RU" dirty="0" err="1"/>
              <a:t>HbCO</a:t>
            </a:r>
            <a:r>
              <a:rPr lang="ru-RU" dirty="0"/>
              <a:t>). Это очень стойкое соединение, не способное в отличие от нормального гемоглобина, к транспорту кислорода. Накопление его приводит к тотальной тканевой гипоксии. Ситуация усугубляется тем, что распад (диссоциация) карбоксигемоглобина происходит 3600 раз медленнее, чем диссоциация оксигемоглобина. Угарный газ также легко связывается с мышечным белком – миоглобином, образуя </a:t>
            </a:r>
            <a:r>
              <a:rPr lang="ru-RU" dirty="0" err="1"/>
              <a:t>карбоксимиоглобин</a:t>
            </a:r>
            <a:r>
              <a:rPr lang="ru-RU" dirty="0"/>
              <a:t> (</a:t>
            </a:r>
            <a:r>
              <a:rPr lang="ru-RU" dirty="0" err="1"/>
              <a:t>MbCO</a:t>
            </a:r>
            <a:r>
              <a:rPr lang="ru-RU" dirty="0"/>
              <a:t>). При этом сродство его к миоглобину в 15 – 50 раз выше, чем кислорода. Накопление в мышцах </a:t>
            </a:r>
            <a:r>
              <a:rPr lang="ru-RU" dirty="0" err="1"/>
              <a:t>карбоксимиоглобина</a:t>
            </a:r>
            <a:r>
              <a:rPr lang="ru-RU" dirty="0"/>
              <a:t> приводит к потере их сократительной способности, что клинически проявляется вначале мышечной слабостью, затем атонией.</a:t>
            </a:r>
          </a:p>
        </p:txBody>
      </p:sp>
    </p:spTree>
    <p:extLst>
      <p:ext uri="{BB962C8B-B14F-4D97-AF65-F5344CB8AC3E}">
        <p14:creationId xmlns:p14="http://schemas.microsoft.com/office/powerpoint/2010/main" val="247011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a:t>У лиц, отравившихся угарным газом, 22 карбоксигемоглобин и </a:t>
            </a:r>
            <a:r>
              <a:rPr lang="ru-RU" dirty="0" err="1"/>
              <a:t>карбоксимиоглобин</a:t>
            </a:r>
            <a:r>
              <a:rPr lang="ru-RU" dirty="0"/>
              <a:t> придают ярко алое и ярко-розовое окрашивание кожным покровам, трупным пятнам, крови, мягким тканям и внутренним органам (труп цвета «утренней зари»). Кровь с высоким содержанием карбоксигемоглобина малиново-ярко-алая. В процессе метаболизма большая часть угарного газа </a:t>
            </a:r>
            <a:r>
              <a:rPr lang="ru-RU" dirty="0" err="1"/>
              <a:t>доокисляется</a:t>
            </a:r>
            <a:r>
              <a:rPr lang="ru-RU" dirty="0"/>
              <a:t> до углекислоты и выводится через лёгкие при выдохе. Меньшая часть его, в соединении с высвободившимся из карбоксигемоглобина двухвалентным железом, выводится почками с мочой, печенью с желчью и через кожные покровы спотом. Смерть при отравлении угарным газом при достаточной его концентрации, как правило, наступает быстро от тотальной тканевой гипоксии и аноксии.</a:t>
            </a:r>
          </a:p>
        </p:txBody>
      </p:sp>
    </p:spTree>
    <p:extLst>
      <p:ext uri="{BB962C8B-B14F-4D97-AF65-F5344CB8AC3E}">
        <p14:creationId xmlns:p14="http://schemas.microsoft.com/office/powerpoint/2010/main" val="247011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a:t>В судебно-медицинской практике наиболее типичными представляются следующие случаи отравления угарным газом: </a:t>
            </a:r>
            <a:endParaRPr lang="ru-RU" dirty="0" smtClean="0"/>
          </a:p>
          <a:p>
            <a:r>
              <a:rPr lang="ru-RU" dirty="0" smtClean="0"/>
              <a:t>1</a:t>
            </a:r>
            <a:r>
              <a:rPr lang="ru-RU" dirty="0"/>
              <a:t>) закрытие дымохода в банях и домах с печным отоплением при не полностью сгоревших дровах или углях; </a:t>
            </a:r>
            <a:endParaRPr lang="ru-RU" dirty="0" smtClean="0"/>
          </a:p>
          <a:p>
            <a:r>
              <a:rPr lang="ru-RU" dirty="0" smtClean="0"/>
              <a:t>2</a:t>
            </a:r>
            <a:r>
              <a:rPr lang="ru-RU" dirty="0"/>
              <a:t>) отсутствие или недостаток тяги в помещениях с газовым отоплением или с газовыми водонагревательными колонками</a:t>
            </a:r>
            <a:r>
              <a:rPr lang="ru-RU" dirty="0" smtClean="0"/>
              <a:t>;</a:t>
            </a:r>
          </a:p>
          <a:p>
            <a:r>
              <a:rPr lang="ru-RU" dirty="0" smtClean="0"/>
              <a:t> </a:t>
            </a:r>
            <a:r>
              <a:rPr lang="ru-RU" dirty="0"/>
              <a:t>3) работающий автомобильный двигатель в закрытом или непроветриваемом гараже; </a:t>
            </a:r>
            <a:endParaRPr lang="ru-RU" dirty="0" smtClean="0"/>
          </a:p>
          <a:p>
            <a:r>
              <a:rPr lang="ru-RU" dirty="0" smtClean="0"/>
              <a:t>4</a:t>
            </a:r>
            <a:r>
              <a:rPr lang="ru-RU" dirty="0"/>
              <a:t>) пожар в замкнутых помещениях.</a:t>
            </a:r>
          </a:p>
        </p:txBody>
      </p:sp>
    </p:spTree>
    <p:extLst>
      <p:ext uri="{BB962C8B-B14F-4D97-AF65-F5344CB8AC3E}">
        <p14:creationId xmlns:p14="http://schemas.microsoft.com/office/powerpoint/2010/main" val="247011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r>
              <a:rPr lang="ru-RU" dirty="0"/>
              <a:t>Диагноз отравления угарным газом, как правило, не вызывает сложности. Главный диагностический критерий – обнаружение высокой концентрации карбоксигемоглобина в крови. В типичных случаях смертельных отравлений в крови содержится 60-90% карбоксигемоглобина. Большинство авторов считает, что смерть может наступить при превращении 40-50% гемоглобина в карбоксигемоглобин. Следует помнить, что у людей с хроническими заболеваниями сердца и лёгких, или при тяжёлой анемии смерть может наступить и при меньших его концентрациях. Этиловый спирт и угарный газ могут взаимно усиливать токсическое действие друг друга. У трупов, поступивших с пожаров, на всём протяжении дыхательных путей, а также в пищеводе обнаруживается чёрная копоть, смешанная со слизью, что наряду с об- 23 </a:t>
            </a:r>
            <a:r>
              <a:rPr lang="ru-RU" dirty="0" err="1"/>
              <a:t>наружением</a:t>
            </a:r>
            <a:r>
              <a:rPr lang="ru-RU" dirty="0"/>
              <a:t> высокого содержания карбоксигемоглобина служит дифференциальной диагностикой попадания пострадавшего в очаг горения при жизни. Обнаружение карбоксигемоглобина в крови таких трупов позволяет установить причину смерти даже в случае их значительного обгорания.</a:t>
            </a:r>
          </a:p>
        </p:txBody>
      </p:sp>
    </p:spTree>
    <p:extLst>
      <p:ext uri="{BB962C8B-B14F-4D97-AF65-F5344CB8AC3E}">
        <p14:creationId xmlns:p14="http://schemas.microsoft.com/office/powerpoint/2010/main" val="247011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Отравления ядами, образующими метгемоглобин</a:t>
            </a:r>
          </a:p>
        </p:txBody>
      </p:sp>
      <p:sp>
        <p:nvSpPr>
          <p:cNvPr id="3" name="Объект 2"/>
          <p:cNvSpPr>
            <a:spLocks noGrp="1"/>
          </p:cNvSpPr>
          <p:nvPr>
            <p:ph idx="1"/>
          </p:nvPr>
        </p:nvSpPr>
        <p:spPr/>
        <p:txBody>
          <a:bodyPr>
            <a:normAutofit fontScale="62500" lnSpcReduction="20000"/>
          </a:bodyPr>
          <a:lstStyle/>
          <a:p>
            <a:r>
              <a:rPr lang="ru-RU" dirty="0"/>
              <a:t>К этим ядам относятся азотистые соединения – нитраты, нитриты, анилин, нитробензол, </a:t>
            </a:r>
            <a:r>
              <a:rPr lang="ru-RU" dirty="0" err="1"/>
              <a:t>амилнитрит</a:t>
            </a:r>
            <a:r>
              <a:rPr lang="ru-RU" dirty="0"/>
              <a:t>, нитроглицерин, а также бертолетова соль и ряд других соединений, в том числе вызывающих гемолиз эритроцитов. Они преобразуют нормальный гемоглобин, в котором железо двухвалентно, в метгемоглобин (</a:t>
            </a:r>
            <a:r>
              <a:rPr lang="ru-RU" dirty="0" err="1"/>
              <a:t>HbM</a:t>
            </a:r>
            <a:r>
              <a:rPr lang="ru-RU" dirty="0"/>
              <a:t>) с трёхвалентным железом, неспособный к связыванию с кислородом. Метгемоглобин придаёт коричневато-серый оттенок крови, трупным пятнам, органам и тканям. Наиболее часто могут встретиться отравления нитритами, реже анилином, нитробензолом, бертолетовой солью. Токсическое действие проявляется, как правило, при пероральном пути введения. В исключительных случаях можно встретиться с парентеральным путём введения. Случаи отравления могут встретиться, например, при кустарном производстве колбасных изделий, которые принято подкрашивать небольшим количеством нитрита натрия в привлекательный красный цвет. При этом нитрит натрия ошибочно принимается за поваренную соль</a:t>
            </a:r>
          </a:p>
        </p:txBody>
      </p:sp>
    </p:spTree>
    <p:extLst>
      <p:ext uri="{BB962C8B-B14F-4D97-AF65-F5344CB8AC3E}">
        <p14:creationId xmlns:p14="http://schemas.microsoft.com/office/powerpoint/2010/main" val="2470118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r>
              <a:rPr lang="ru-RU" dirty="0"/>
              <a:t>Генез отравления выглядит следующим образом. В кислой среде желудка азотистые соединения, принятые </a:t>
            </a:r>
            <a:r>
              <a:rPr lang="ru-RU" dirty="0" err="1"/>
              <a:t>per</a:t>
            </a:r>
            <a:r>
              <a:rPr lang="ru-RU" dirty="0"/>
              <a:t> </a:t>
            </a:r>
            <a:r>
              <a:rPr lang="ru-RU" dirty="0" err="1"/>
              <a:t>os</a:t>
            </a:r>
            <a:r>
              <a:rPr lang="ru-RU" dirty="0"/>
              <a:t>, высвобождают нитрит ион, оказывающий комплексное токсическое действие. Вначале происходит прямое воздействие на сосудистые стенки, выражающееся расширением просветов сосудов, увеличением проницаемости сосудистых стенок и падением ар- 24 </a:t>
            </a:r>
            <a:r>
              <a:rPr lang="ru-RU" dirty="0" err="1"/>
              <a:t>териального</a:t>
            </a:r>
            <a:r>
              <a:rPr lang="ru-RU" dirty="0"/>
              <a:t> давления. Далее происходит связывание нитрит иона с субстанциями, содержащими </a:t>
            </a:r>
            <a:r>
              <a:rPr lang="ru-RU" dirty="0" err="1"/>
              <a:t>аминные</a:t>
            </a:r>
            <a:r>
              <a:rPr lang="ru-RU" dirty="0"/>
              <a:t> группы, в первую очередь кровяными и тканевыми белками и аминокислотами. В результате их </a:t>
            </a:r>
            <a:r>
              <a:rPr lang="ru-RU" dirty="0" err="1"/>
              <a:t>дезаминирования</a:t>
            </a:r>
            <a:r>
              <a:rPr lang="ru-RU" dirty="0"/>
              <a:t> образуются спирты и сложные эфиры, обладающие окислительными свойствами. Это приводит к окислению двухвалентного железа </a:t>
            </a:r>
            <a:r>
              <a:rPr lang="ru-RU" dirty="0" err="1"/>
              <a:t>гема</a:t>
            </a:r>
            <a:r>
              <a:rPr lang="ru-RU" dirty="0"/>
              <a:t> до трёхвалентного с образованием нефункциональной формы гемоглобина – метгемоглобина (</a:t>
            </a:r>
            <a:r>
              <a:rPr lang="ru-RU" dirty="0" err="1"/>
              <a:t>HbM</a:t>
            </a:r>
            <a:r>
              <a:rPr lang="ru-RU" dirty="0"/>
              <a:t>) и диффузной тканевой гипоксии. При вскрытии погибших от таких отравлений отмечаются выраженный цианоз, обильные разлитые, с </a:t>
            </a:r>
            <a:r>
              <a:rPr lang="ru-RU" dirty="0" err="1"/>
              <a:t>сероватокоричневатым</a:t>
            </a:r>
            <a:r>
              <a:rPr lang="ru-RU" dirty="0"/>
              <a:t> оттенком трупные пятна. Кровь также имеет </a:t>
            </a:r>
            <a:r>
              <a:rPr lang="ru-RU" dirty="0" err="1"/>
              <a:t>сероватокоричневатый</a:t>
            </a:r>
            <a:r>
              <a:rPr lang="ru-RU" dirty="0"/>
              <a:t> оттенок, легко превращается в рыхлые желеобразные сгустки. При отравлениях нитробензолом ощущается стойкий запах горького миндаля, который в отличие от отравлений цианидами, не утрачивается со временем.</a:t>
            </a:r>
          </a:p>
        </p:txBody>
      </p:sp>
    </p:spTree>
    <p:extLst>
      <p:ext uri="{BB962C8B-B14F-4D97-AF65-F5344CB8AC3E}">
        <p14:creationId xmlns:p14="http://schemas.microsoft.com/office/powerpoint/2010/main" val="2470118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ru-RU" dirty="0"/>
              <a:t>При отравлениях </a:t>
            </a:r>
            <a:r>
              <a:rPr lang="ru-RU" dirty="0" err="1"/>
              <a:t>метгемоглобинобразователями</a:t>
            </a:r>
            <a:r>
              <a:rPr lang="ru-RU" dirty="0"/>
              <a:t> патогномонично образование в эритроцитах телец </a:t>
            </a:r>
            <a:r>
              <a:rPr lang="ru-RU" dirty="0" err="1"/>
              <a:t>Гейнца</a:t>
            </a:r>
            <a:r>
              <a:rPr lang="ru-RU" dirty="0"/>
              <a:t> (Хайнца-Эрлиха). Это мелкие (по 1-2 мкм) округлые включения, представленные денатурированным гемоглобином. Для их определения смешиваются равные количества крови и 0,5% раствора метилового фиолетового, затем делаются мазки для микроскопии. Тельца </a:t>
            </a:r>
            <a:r>
              <a:rPr lang="ru-RU" dirty="0" err="1"/>
              <a:t>Гейнца</a:t>
            </a:r>
            <a:r>
              <a:rPr lang="ru-RU" dirty="0"/>
              <a:t> при этом окрашиваются в пурпурно-красный цвет. В норме тельца </a:t>
            </a:r>
            <a:r>
              <a:rPr lang="ru-RU" dirty="0" err="1"/>
              <a:t>Гейнца</a:t>
            </a:r>
            <a:r>
              <a:rPr lang="ru-RU" dirty="0"/>
              <a:t> могут встречаться единичными в единичных эритроцитах. При отравлении </a:t>
            </a:r>
            <a:r>
              <a:rPr lang="ru-RU" dirty="0" err="1"/>
              <a:t>метгемоглобинобразователями</a:t>
            </a:r>
            <a:r>
              <a:rPr lang="ru-RU" dirty="0"/>
              <a:t> эти тельца обнаруживаются в подавляющем большинстве эритроцитов, по 4-5 в каждом.</a:t>
            </a:r>
          </a:p>
        </p:txBody>
      </p:sp>
    </p:spTree>
    <p:extLst>
      <p:ext uri="{BB962C8B-B14F-4D97-AF65-F5344CB8AC3E}">
        <p14:creationId xmlns:p14="http://schemas.microsoft.com/office/powerpoint/2010/main" val="24701183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1663</Words>
  <Application>Microsoft Office PowerPoint</Application>
  <PresentationFormat>Экран (4:3)</PresentationFormat>
  <Paragraphs>28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СУДЕБНО-МЕДИЦИНСКАЯ ЭКСПЕРТИЗА ПРИ ОТРАВЛЕНИЯХ УГАРНЫМ ГАЗОМ. ОТРАВЛЕНИЯ ЯДАМИ,ОБРАЗУЮЩИМИ МЕТГЕМОГЛОБИН.</vt:lpstr>
      <vt:lpstr>Презентация PowerPoint</vt:lpstr>
      <vt:lpstr>Презентация PowerPoint</vt:lpstr>
      <vt:lpstr>Презентация PowerPoint</vt:lpstr>
      <vt:lpstr>Презентация PowerPoint</vt:lpstr>
      <vt:lpstr>Презентация PowerPoint</vt:lpstr>
      <vt:lpstr>Отравления ядами, образующими метгемоглобин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СУДЕБНО-МЕДИЦИНСКАЯ ЭКСПЕРТИЗА ПРИ ОТРАВЛЕНИЯХ УГАРНЫМ ГАЗОМ. ОТРАВЛЕНИЯ ЯДАМИ,ОБРАЗУЮЩИМИ МЕТГЕМОГЛОБИН.</dc:title>
  <dc:creator>tech</dc:creator>
  <cp:lastModifiedBy>tech</cp:lastModifiedBy>
  <cp:revision>1</cp:revision>
  <dcterms:created xsi:type="dcterms:W3CDTF">2022-02-21T03:33:41Z</dcterms:created>
  <dcterms:modified xsi:type="dcterms:W3CDTF">2022-02-21T03:44:15Z</dcterms:modified>
</cp:coreProperties>
</file>