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94281-D979-43FE-BB61-96D84616777B}" type="datetimeFigureOut">
              <a:rPr lang="ru-RU" smtClean="0"/>
              <a:t>13.09.2015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2B68-E873-4C8A-B76B-642F8CD30A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853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94281-D979-43FE-BB61-96D84616777B}" type="datetimeFigureOut">
              <a:rPr lang="ru-RU" smtClean="0"/>
              <a:t>13.09.2015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22B68-E873-4C8A-B76B-642F8CD30A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10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smtClean="0"/>
              <a:t/>
            </a:r>
            <a:br>
              <a:rPr lang="ru-RU" altLang="ru-RU" sz="4000" smtClean="0"/>
            </a:br>
            <a:r>
              <a:rPr lang="ru-RU" altLang="ru-RU" sz="4000" smtClean="0"/>
              <a:t/>
            </a:r>
            <a:br>
              <a:rPr lang="ru-RU" altLang="ru-RU" sz="4000" smtClean="0"/>
            </a:br>
            <a:r>
              <a:rPr lang="ru-RU" altLang="ru-RU" sz="4000" smtClean="0"/>
              <a:t/>
            </a:r>
            <a:br>
              <a:rPr lang="ru-RU" altLang="ru-RU" sz="4000" smtClean="0"/>
            </a:br>
            <a:r>
              <a:rPr lang="ru-RU" altLang="ru-RU" sz="4000" smtClean="0"/>
              <a:t>ЛЕКЦИЯ №1</a:t>
            </a:r>
            <a:br>
              <a:rPr lang="ru-RU" altLang="ru-RU" sz="4000" smtClean="0"/>
            </a:br>
            <a:r>
              <a:rPr lang="ru-RU" altLang="ru-RU" sz="4000" smtClean="0"/>
              <a:t>Тема: </a:t>
            </a:r>
            <a:r>
              <a:rPr lang="ru-RU" altLang="ru-RU" sz="4000" smtClean="0">
                <a:solidFill>
                  <a:schemeClr val="accent2"/>
                </a:solidFill>
              </a:rPr>
              <a:t>Принципы и методы лучевой диагностики.</a:t>
            </a:r>
            <a:r>
              <a:rPr lang="ru-RU" altLang="ru-RU" smtClean="0"/>
              <a:t> </a:t>
            </a:r>
            <a:br>
              <a:rPr lang="ru-RU" altLang="ru-RU" smtClean="0"/>
            </a:br>
            <a:r>
              <a:rPr lang="ru-RU" altLang="ru-RU" sz="2800" smtClean="0"/>
              <a:t>3 курс ФФМО–Специальность-060103 Педиатрия</a:t>
            </a:r>
            <a:r>
              <a:rPr lang="ru-RU" altLang="ru-RU" sz="3600" smtClean="0"/>
              <a:t> </a:t>
            </a:r>
            <a:r>
              <a:rPr lang="ru-RU" altLang="ru-RU" smtClean="0"/>
              <a:t> </a:t>
            </a:r>
            <a:endParaRPr lang="ru-RU" alt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19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3800" b="1" kern="1200" smtClean="0">
                <a:solidFill>
                  <a:srgbClr val="330033"/>
                </a:solidFill>
                <a:ea typeface="+mn-ea"/>
                <a:cs typeface="+mn-cs"/>
              </a:rPr>
              <a:t>Классификация методов лучевой диагностики.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57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573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0414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0259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2624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5711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1210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800" smtClean="0"/>
              <a:t>Роль отечественных ученых в развитии рентгенологии и лучевой диагностики.</a:t>
            </a:r>
            <a:endParaRPr lang="ru-RU" altLang="ru-RU" sz="38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30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800" smtClean="0"/>
              <a:t>История открытия рентгеновских лучей </a:t>
            </a:r>
            <a:endParaRPr lang="ru-RU" altLang="ru-RU" sz="38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48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400" smtClean="0"/>
              <a:t>Роль отечественных ученых в развитии рентгенологии и лучевой диагностики.</a:t>
            </a:r>
            <a:endParaRPr lang="ru-RU" altLang="ru-RU" sz="34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02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/>
              <a:t>Задачи лекции.</a:t>
            </a:r>
            <a:endParaRPr lang="ru-RU" altLang="ru-RU" b="1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98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800" smtClean="0"/>
              <a:t>Роль отечественных ученых в развитии рентгенологии и лучевой диагностики.</a:t>
            </a:r>
            <a:endParaRPr lang="ru-RU" altLang="ru-RU" sz="38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63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4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Роль отечественных ученых в развитии рентгенологии и лучевой диагностики.</a:t>
            </a:r>
            <a:endParaRPr lang="ru-RU" sz="3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38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400" smtClean="0"/>
              <a:t>ФИЗИКА РЕНТГЕНОВСКИХ ЛУЧЕЙ </a:t>
            </a:r>
            <a:endParaRPr lang="ru-RU" altLang="ru-RU" sz="44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99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2823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4198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7732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860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6410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3259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Рентгенологические методы исследования .</a:t>
            </a:r>
            <a:br>
              <a:rPr lang="ru-RU" altLang="ru-RU" smtClean="0"/>
            </a:br>
            <a:r>
              <a:rPr lang="ru-RU" altLang="ru-RU" sz="2800" smtClean="0"/>
              <a:t>(способы получения изображений органов и систем человеческого организма с помощью рентгеновского излучения).</a:t>
            </a:r>
            <a:endParaRPr lang="ru-RU" altLang="ru-RU" sz="28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45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/>
              <a:t>План лекции.</a:t>
            </a:r>
            <a:endParaRPr lang="ru-RU" altLang="ru-RU" b="1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364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800" smtClean="0"/>
              <a:t>Рентгенологическое исследование – основные методы. </a:t>
            </a:r>
            <a:endParaRPr lang="ru-RU" altLang="ru-RU" sz="38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57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800" b="1" smtClean="0"/>
              <a:t>Основные рентгенологические методики</a:t>
            </a:r>
            <a:r>
              <a:rPr lang="ru-RU" sz="3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– РЕНТГЕНОСКОПИЯ.</a:t>
            </a:r>
            <a:br>
              <a:rPr lang="ru-RU" sz="3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ru-RU" sz="3800" b="1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201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800" b="1" smtClean="0"/>
              <a:t>Основные рентгенологические методики – ФЛЮОРОГРАФИЯ.</a:t>
            </a:r>
            <a:endParaRPr lang="ru-RU" altLang="ru-RU" sz="3800" b="1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978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800" b="1" smtClean="0"/>
              <a:t>Основные рентгенологические методики</a:t>
            </a:r>
            <a:r>
              <a:rPr lang="ru-RU" sz="3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– РЕНТГЕНОГРФИЯ.</a:t>
            </a:r>
            <a:endParaRPr lang="ru-RU" sz="3800" b="1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55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800" b="1" smtClean="0"/>
              <a:t>Основные рентгенологические методики – ФЛЮОРОГРАФИЯ.</a:t>
            </a:r>
            <a:endParaRPr lang="ru-RU" altLang="ru-RU" sz="3800" b="1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172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8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Рентгенологические методики –ТОМОГРАФИЯ.</a:t>
            </a:r>
            <a:endParaRPr lang="ru-RU" sz="38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479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4676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000" b="1" smtClean="0"/>
              <a:t>Рентгенологические методики – рентгеновская компьютерная томография – РКТ.</a:t>
            </a:r>
            <a:endParaRPr lang="ru-RU" altLang="ru-RU" sz="3000" b="1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2133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27770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04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714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000" b="1" smtClean="0"/>
              <a:t>Рентгенологические методики – рентгеновская компьютерная томография – РКТ.</a:t>
            </a:r>
            <a:endParaRPr lang="ru-RU" altLang="ru-RU" sz="3000" b="1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183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3716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91126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7109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58963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42553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47694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82331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400" b="1" smtClean="0">
                <a:cs typeface="Times New Roman" pitchFamily="18" charset="0"/>
              </a:rPr>
              <a:t>Биологическое действие рентгеновского излучения. Радиационная защита.</a:t>
            </a:r>
            <a:r>
              <a:rPr lang="ru-RU" sz="3800" b="1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endParaRPr lang="ru-RU" sz="38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01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Радиационная защита. 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26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56838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98667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mtClean="0"/>
              <a:t>Радиационная защита.</a:t>
            </a:r>
            <a:endParaRPr lang="ru-RU" alt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286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400" smtClean="0"/>
              <a:t>Особенности выполнения рентгенологических исследований у детей.</a:t>
            </a:r>
            <a:endParaRPr lang="ru-RU" altLang="ru-RU" sz="34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015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400" smtClean="0"/>
              <a:t>Особенности выполнения рентгенологических исследований у детей.</a:t>
            </a:r>
            <a:endParaRPr lang="ru-RU" altLang="ru-RU" sz="34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846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400" smtClean="0"/>
              <a:t>Особенности выполнения рентгенологических исследований у детей.</a:t>
            </a:r>
            <a:endParaRPr lang="ru-RU" altLang="ru-RU" sz="34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713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mtClean="0"/>
              <a:t>Радиационная защита.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052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69336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5813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57204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400" smtClean="0"/>
              <a:t>Ультразвуковое исследование.</a:t>
            </a:r>
            <a:r>
              <a:rPr lang="ru-RU" altLang="ru-RU" smtClean="0"/>
              <a:t/>
            </a:r>
            <a:br>
              <a:rPr lang="ru-RU" altLang="ru-RU" smtClean="0"/>
            </a:b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17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16091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62939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12645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8977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01400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24518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54971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88244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71219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10985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8170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400" b="1" smtClean="0"/>
              <a:t>Лучевая диагностика использует для получения изображений различные виды излучений.</a:t>
            </a:r>
            <a:endParaRPr lang="ru-RU" altLang="ru-RU" sz="34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051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4782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15207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80155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77471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10392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90537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85542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78942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063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3922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59688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66286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40655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949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410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06707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Литература: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799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48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1923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</Words>
  <Application>Microsoft Office PowerPoint</Application>
  <PresentationFormat>Экран (4:3)</PresentationFormat>
  <Paragraphs>29</Paragraphs>
  <Slides>86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86</vt:i4>
      </vt:variant>
    </vt:vector>
  </HeadingPairs>
  <TitlesOfParts>
    <vt:vector size="87" baseType="lpstr">
      <vt:lpstr>Тема Office</vt:lpstr>
      <vt:lpstr>   ЛЕКЦИЯ №1 Тема: Принципы и методы лучевой диагностики.  3 курс ФФМО–Специальность-060103 Педиатрия  </vt:lpstr>
      <vt:lpstr>Задачи лекции.</vt:lpstr>
      <vt:lpstr>План лекции.</vt:lpstr>
      <vt:lpstr>Презентация PowerPoint</vt:lpstr>
      <vt:lpstr>Презентация PowerPoint</vt:lpstr>
      <vt:lpstr>Презентация PowerPoint</vt:lpstr>
      <vt:lpstr>Лучевая диагностика использует для получения изображений различные виды излучений.</vt:lpstr>
      <vt:lpstr>Презентация PowerPoint</vt:lpstr>
      <vt:lpstr>Презентация PowerPoint</vt:lpstr>
      <vt:lpstr>Классификация методов лучевой диагностики.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Роль отечественных ученых в развитии рентгенологии и лучевой диагностики.</vt:lpstr>
      <vt:lpstr>История открытия рентгеновских лучей </vt:lpstr>
      <vt:lpstr>Роль отечественных ученых в развитии рентгенологии и лучевой диагностики.</vt:lpstr>
      <vt:lpstr>Роль отечественных ученых в развитии рентгенологии и лучевой диагностики.</vt:lpstr>
      <vt:lpstr>Роль отечественных ученых в развитии рентгенологии и лучевой диагностики.</vt:lpstr>
      <vt:lpstr>ФИЗИКА РЕНТГЕНОВСКИХ ЛУЧЕЙ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Рентгенологические методы исследования . (способы получения изображений органов и систем человеческого организма с помощью рентгеновского излучения).</vt:lpstr>
      <vt:lpstr>Рентгенологическое исследование – основные методы. </vt:lpstr>
      <vt:lpstr>Основные рентгенологические методики – РЕНТГЕНОСКОПИЯ. </vt:lpstr>
      <vt:lpstr>Основные рентгенологические методики – ФЛЮОРОГРАФИЯ.</vt:lpstr>
      <vt:lpstr>Основные рентгенологические методики – РЕНТГЕНОГРФИЯ.</vt:lpstr>
      <vt:lpstr>Основные рентгенологические методики – ФЛЮОРОГРАФИЯ.</vt:lpstr>
      <vt:lpstr>Рентгенологические методики –ТОМОГРАФИЯ.</vt:lpstr>
      <vt:lpstr>Презентация PowerPoint</vt:lpstr>
      <vt:lpstr>Рентгенологические методики – рентгеновская компьютерная томография – РКТ.</vt:lpstr>
      <vt:lpstr>Презентация PowerPoint</vt:lpstr>
      <vt:lpstr>Презентация PowerPoint</vt:lpstr>
      <vt:lpstr>Рентгенологические методики – рентгеновская компьютерная томография – РКТ.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Биологическое действие рентгеновского излучения. Радиационная защита. </vt:lpstr>
      <vt:lpstr>Радиационная защита. </vt:lpstr>
      <vt:lpstr>Презентация PowerPoint</vt:lpstr>
      <vt:lpstr>Радиационная защита.</vt:lpstr>
      <vt:lpstr>Особенности выполнения рентгенологических исследований у детей.</vt:lpstr>
      <vt:lpstr>Особенности выполнения рентгенологических исследований у детей.</vt:lpstr>
      <vt:lpstr>Особенности выполнения рентгенологических исследований у детей.</vt:lpstr>
      <vt:lpstr>Радиационная защита.</vt:lpstr>
      <vt:lpstr>Презентация PowerPoint</vt:lpstr>
      <vt:lpstr>Презентация PowerPoint</vt:lpstr>
      <vt:lpstr>Презентация PowerPoint</vt:lpstr>
      <vt:lpstr>Ультразвуковое исследование.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Литература: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ЛЕКЦИЯ №1 Тема: Принципы и методы лучевой диагностики.  3 курс ФФМО–Специальность-060103 Педиатрия  </dc:title>
  <dc:creator>User</dc:creator>
  <cp:lastModifiedBy>User</cp:lastModifiedBy>
  <cp:revision>1</cp:revision>
  <dcterms:created xsi:type="dcterms:W3CDTF">2015-09-13T10:47:54Z</dcterms:created>
  <dcterms:modified xsi:type="dcterms:W3CDTF">2015-09-13T10:47:54Z</dcterms:modified>
</cp:coreProperties>
</file>