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008112"/>
          </a:xfrm>
        </p:spPr>
        <p:txBody>
          <a:bodyPr>
            <a:norm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прохождении практической подготовки </a:t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96944" cy="191683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32654"/>
            <a:ext cx="87849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Федеральное государственное внебюджетное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817775"/>
              </p:ext>
            </p:extLst>
          </p:nvPr>
        </p:nvGraphicFramePr>
        <p:xfrm>
          <a:off x="1331640" y="2506345"/>
          <a:ext cx="7056784" cy="13172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56784"/>
              </a:tblGrid>
              <a:tr h="234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33.02.01 Фармация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наименования специальности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03.01 Организация деятельности аптеки и ее структурных подразделений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междисциплинарного курса (дисциплины)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40317"/>
              </p:ext>
            </p:extLst>
          </p:nvPr>
        </p:nvGraphicFramePr>
        <p:xfrm>
          <a:off x="395535" y="4365104"/>
          <a:ext cx="8064897" cy="12268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88299"/>
                <a:gridCol w="2688299"/>
                <a:gridCol w="2688299"/>
              </a:tblGrid>
              <a:tr h="244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Студент, группа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Закаличная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Д.Д  307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Казакова Е.Н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5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комната№4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2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 аптеки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9598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6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39" y="1600200"/>
            <a:ext cx="39247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8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Санитарный режим в аптечной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99" y="188640"/>
            <a:ext cx="8856984" cy="1143000"/>
          </a:xfrm>
        </p:spPr>
        <p:txBody>
          <a:bodyPr>
            <a:noAutofit/>
          </a:bodyPr>
          <a:lstStyle/>
          <a:p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zakna\Downloads\8f66f24c-e3de-4a33-b50f-56024f9e3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2890550" cy="55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610496" cy="481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617952" cy="48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65" y="1600200"/>
            <a:ext cx="40240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24" y="1600200"/>
            <a:ext cx="63153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4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24936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структурой аптечной организации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76" y="2185983"/>
            <a:ext cx="5033533" cy="37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7690" y="2538942"/>
            <a:ext cx="5076926" cy="311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9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хранения товаров аптечного ассортимента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143000"/>
          </a:xfrm>
        </p:spPr>
        <p:txBody>
          <a:bodyPr>
            <a:noAutofit/>
          </a:bodyPr>
          <a:lstStyle/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хранения аптечных товаров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0009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2969919" cy="475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2971318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0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240360" cy="500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4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для инъекций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376196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5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2615" y="1507945"/>
            <a:ext cx="4181511" cy="557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0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ЛРС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0200"/>
            <a:ext cx="2899053" cy="498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80" y="1600200"/>
            <a:ext cx="58614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6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огнеопасных веществ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4" y="1600200"/>
            <a:ext cx="71566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3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аптечной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6402"/>
            <a:ext cx="4690499" cy="363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25" y="1628800"/>
            <a:ext cx="332759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4451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73551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akna\Downloads\IMG_0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851409" cy="50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439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 хранения лекарственных препаратов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334397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отходов группы 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35" y="1600200"/>
            <a:ext cx="3466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04" y="1600200"/>
            <a:ext cx="65367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0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284516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3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отдел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953438" cy="51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6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льготного отпуска лекарственных средств и изделий медицинского назначения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5" y="1600200"/>
            <a:ext cx="70113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4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комната№1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45" y="1600200"/>
            <a:ext cx="44515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комната№2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1800" y="1928760"/>
            <a:ext cx="5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комната№3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0" y="1600200"/>
            <a:ext cx="60751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0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215</Words>
  <Application>Microsoft Office PowerPoint</Application>
  <PresentationFormat>Экран (4:3)</PresentationFormat>
  <Paragraphs>60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Отчет о прохождении практической подготовки  </vt:lpstr>
      <vt:lpstr>Знакомство со структурой аптечной организации </vt:lpstr>
      <vt:lpstr>Вывеска аптечной организации</vt:lpstr>
      <vt:lpstr>Торговый зал</vt:lpstr>
      <vt:lpstr>Косметический отдел</vt:lpstr>
      <vt:lpstr>Отдел льготного отпуска лекарственных средств и изделий медицинского назначения</vt:lpstr>
      <vt:lpstr>Помещения аптеки: Материальная комната№1</vt:lpstr>
      <vt:lpstr>Материальная комната№2</vt:lpstr>
      <vt:lpstr>Материальная комната№3</vt:lpstr>
      <vt:lpstr>Материальная комната№4</vt:lpstr>
      <vt:lpstr>Кабинет заведующей аптеки</vt:lpstr>
      <vt:lpstr>Рабочее место фармацевта</vt:lpstr>
      <vt:lpstr>Информационный стенд</vt:lpstr>
      <vt:lpstr>Санитарный режим в аптечной организации</vt:lpstr>
      <vt:lpstr>Шкаф для хранения уборочного инвентаря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 </vt:lpstr>
      <vt:lpstr>Организация хранения товаров аптечного ассортимента</vt:lpstr>
      <vt:lpstr>Помещения для хранения аптечных товаров  </vt:lpstr>
      <vt:lpstr>Шкафы для хранения наружных лекарственных препаратов</vt:lpstr>
      <vt:lpstr>Шкафы для хранения внутренних лекарственных препаратов</vt:lpstr>
      <vt:lpstr>Шкафы для хранения лекарственных препаратов для инъекций</vt:lpstr>
      <vt:lpstr>Шкафы для хранения перевязочного материала</vt:lpstr>
      <vt:lpstr>Шкафы для хранения ЛРС</vt:lpstr>
      <vt:lpstr>Шкафы для хранения парафармацевтической продукции</vt:lpstr>
      <vt:lpstr>Шкафы для хранения огнеопасных веществ</vt:lpstr>
      <vt:lpstr>Холодильник</vt:lpstr>
      <vt:lpstr>Презентация PowerPoint</vt:lpstr>
      <vt:lpstr>Тара для сбора отходов группы 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прохождении практической подготовки  </dc:title>
  <dc:creator>zakna</dc:creator>
  <cp:lastModifiedBy>zaknas66@gmail.com</cp:lastModifiedBy>
  <cp:revision>13</cp:revision>
  <dcterms:created xsi:type="dcterms:W3CDTF">2022-12-17T15:06:44Z</dcterms:created>
  <dcterms:modified xsi:type="dcterms:W3CDTF">2022-12-21T15:10:18Z</dcterms:modified>
</cp:coreProperties>
</file>