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5" r:id="rId14"/>
    <p:sldId id="270" r:id="rId15"/>
    <p:sldId id="269" r:id="rId16"/>
    <p:sldId id="274" r:id="rId17"/>
    <p:sldId id="273" r:id="rId18"/>
    <p:sldId id="272" r:id="rId19"/>
    <p:sldId id="276" r:id="rId20"/>
    <p:sldId id="279" r:id="rId21"/>
    <p:sldId id="280" r:id="rId22"/>
    <p:sldId id="277" r:id="rId23"/>
    <p:sldId id="278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4C99-4988-42E0-B6A3-72D9F7DBFEC3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4216-7A74-48D2-B7A3-0752F029E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02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4C99-4988-42E0-B6A3-72D9F7DBFEC3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4216-7A74-48D2-B7A3-0752F029E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3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4C99-4988-42E0-B6A3-72D9F7DBFEC3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4216-7A74-48D2-B7A3-0752F029E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72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4C99-4988-42E0-B6A3-72D9F7DBFEC3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4216-7A74-48D2-B7A3-0752F029E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15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4C99-4988-42E0-B6A3-72D9F7DBFEC3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4216-7A74-48D2-B7A3-0752F029E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4C99-4988-42E0-B6A3-72D9F7DBFEC3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4216-7A74-48D2-B7A3-0752F029E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0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4C99-4988-42E0-B6A3-72D9F7DBFEC3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4216-7A74-48D2-B7A3-0752F029E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61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4C99-4988-42E0-B6A3-72D9F7DBFEC3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4216-7A74-48D2-B7A3-0752F029E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23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4C99-4988-42E0-B6A3-72D9F7DBFEC3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4216-7A74-48D2-B7A3-0752F029E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69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4C99-4988-42E0-B6A3-72D9F7DBFEC3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4216-7A74-48D2-B7A3-0752F029E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77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4C99-4988-42E0-B6A3-72D9F7DBFEC3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4216-7A74-48D2-B7A3-0752F029E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34C99-4988-42E0-B6A3-72D9F7DBFEC3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24216-7A74-48D2-B7A3-0752F029E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02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9463" y="0"/>
            <a:ext cx="8813074" cy="15240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Министерства здравоохранения Российской Федерации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2263" y="2714154"/>
            <a:ext cx="9727474" cy="1292179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«Прогрессирующая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оссифицирующая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фибродисплазия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8834" y="6402365"/>
            <a:ext cx="197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8960" y="5044758"/>
            <a:ext cx="4627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Грук В.С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группа  308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Терентьева О.В.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3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Клинические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3029" y="169068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Походка больных прогрессирующей оссифицирующей фибродисплазией, как правило, характеризуется скованностью, малыми шагами. Лицо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амимичное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фоне напряженных мышц шеи и спины. По мере нарастания количества и размеров уплотнений объем движений в суставах постепенно уменьшается, приводя на терминальных этапах заболевания практически к полному обездвиживанию.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554" y="3654080"/>
            <a:ext cx="5162550" cy="310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Клинические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111" y="169068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 отмечаются боли неврологического характера, обусловленные сдавлением корешков спинномозговых нервов, также могут поступать жалобы на нарушение кожной чувствительности. Все эти проявления прогрессирующей оссифицирующей фибродисплазии постепенно нарастают и становятся все более выраженными.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132" y="3509554"/>
            <a:ext cx="4185558" cy="334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Клинические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1466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взрослых больных прогрессирующей оссифицирующей фибродисплазией выявляются десятки таких очагов, которые могут сливаться между собой, образуя картину «второго скелета». Это обстоятельство наряду с многочисленными деформациями костей приводит к глубокой инвалидизации больных и нередко провоцирует развитие многочисленных нарушений со стороны внутренних органов с последующим летальным исходом.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937" y="3677466"/>
            <a:ext cx="5360126" cy="301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2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248" y="1484131"/>
            <a:ext cx="7713549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ПОФ в дебюте болезни, как правило, бывает ошибочна. Наиболее часто заболевание диагностируется только после развития эктопической оссификации, которая наступает в возрастном диапазоне от 0 до 14 лет (в среднем после 2,7 года от начала заболевания).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797" y="791844"/>
            <a:ext cx="3810830" cy="539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16619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до 10-12 лет основными симптомами являются очаги уплотнения мягких тканей на голове, шее, иногда на спине. У пациентов старшего возраста очаги оссификации могут располагаться на любом участке тела, нередко отмечается резкое ограничение подвижности суставов, выраженные искривления позвоночника.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240" y="3370216"/>
            <a:ext cx="5127173" cy="341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9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19" y="1690688"/>
            <a:ext cx="853222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прогрессирующей оссифицирующей фибродисплазии осуществляется на основании данных осмотра пациента, рентгенологических и генетических исследований. Как правило, результаты осмотра больных зависят от возраста и выраженности заболевания.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48821"/>
            <a:ext cx="2985951" cy="680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3077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дополнительного метода диагностики прибегают к биопсии и последующему гистологическому исследованию очагов уплотнения, однако многие специалисты выступают против этой техники, поскольку такая инвазивная процедура способна спровоцировать развитие нового очага оссификации.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521" y="3102479"/>
            <a:ext cx="4640170" cy="363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8242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Рентгенологическое исследование на ранних этапах заболевания может обнаруживать врожденные пороки развития опорно-двигательного аппарата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клинодактилию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больших пальцев ног, дисплазию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метафизов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укорочение длинных трубчатых костей конечностей.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94" y="2998205"/>
            <a:ext cx="6209212" cy="37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2116"/>
            <a:ext cx="6572794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развития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гетеротопической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оссификации в сухожилиях, фасциях, межмышечных соединительнотканных перегородках выявляются сначала одиночные, а затем и множественные тени, имеющие костную плотность. В далеко зашедших случаях прогрессирующей оссифицирующей фибродисплазии тени сливаются между собой и нередко затрудняют визуализацию внутренних органов и других глубоко расположенных структур.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498" y="1274038"/>
            <a:ext cx="4589416" cy="45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методов современной генетики можно диагностировать это состояние путем поиска мутаций в гене ACVR1.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565" y="2745626"/>
            <a:ext cx="8817768" cy="389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5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Заболевание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2057"/>
            <a:ext cx="10515600" cy="45949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Фибродисплазия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«мягкая соединительная ткань, которая прогрессивно превращается в кость». Очень редкое и тяжёлое по своему течению генетическое заболевание, при котором мышцы, сухожилия и связки постепенно превращаются в кости.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760" y="3283857"/>
            <a:ext cx="5361214" cy="357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7097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бисфосфонатов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рассматривается как возможное средство лечения ПОФ. Первый из них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этидронат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при введении в больших дозах оказывает мощное ингибирующее действие на процесс минерализации вновь образующихся хрящей и протеинов.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726" y="2857501"/>
            <a:ext cx="4829446" cy="387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прошлом широко использовалась этилендиаминтетрауксусная кислота, образующая комплексные соединения с катионами и ионами кальция, однако ее применение при ПОФ не позволяет достичь желаемых результатов.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468" y="2841172"/>
            <a:ext cx="5355771" cy="401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4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2779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не существует никаких доказанных эффективных методов профилактики или лечения ФОП. С открытием гена ФОП стало возможным понимание патогенеза заболевания. Перспективной является непосредственная работа с геномом, но в настоящее время данные методы лечения находятся лишь на стадии предварительных лабораторных исследований и не применяются в клинической практике.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229" y="3435577"/>
            <a:ext cx="5453051" cy="329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0493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Обсуждается применение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миорелаксантов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уменьшения вторичного спастического мышечного напряжения и купирования боли.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451" y="2461566"/>
            <a:ext cx="6601097" cy="439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 заболевания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5031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прогрессирующей оссифицирующей фибродисплазии крайне неблагоприятный – проявления заболевания неуклонно нарастают, эктопические очаги оссификации становятся крупнее и сливаются между собой, деформации позвоночника практически лишают больного подвижности. Как правило, летальный исход наступает в 25-40 лет от нарушений дыхания, пневмонии, других расстройств со стороны внутренних органов.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110" y="3519226"/>
            <a:ext cx="5097780" cy="331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медицинской сестры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2779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сестра должна помогать пациенту в выполнении его потребностей, поддержании гигиены, а также оказывать эмоциональную поддержку и убеждать пациента в необходимости лечения и симптоматической терапии.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257" y="2739435"/>
            <a:ext cx="7097486" cy="399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0367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090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изучения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6951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ранние зарегистрированные случаи относятся ко времени XVII и XVIII столетий. В 1692 французский врач Гай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Пэтин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встретился с пациентом, который имел ФОП и упоминал встречу в своих письмах. В 1736, британец врач Джон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описал подробно подростка, диагноз которого включал набухания по всей спине.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616506"/>
            <a:ext cx="5334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изучения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890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 стала известной как миозит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оссифицирующий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прогрессирующий, что означает «превращение мышцы прогрессивно в кость». Название было официально изменено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фибродисплазию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оссифицирующую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прогрессирующую в 1970-х доктором Виктором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Маккьюзиком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качестве обоснования он привел то что другие мягкие ткани в дополнение к мышцам могут быть затронуты окостенением.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118" y="3509553"/>
            <a:ext cx="4456091" cy="325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5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 относится к врожденной наследственной патологии с аутосомно - доминантным типом наследования. Этиология прогрессирующей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оссифицирующей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фибродисплазии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заключается в нарушении регуляции процессов формирования костной ткани.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770" y="3270204"/>
            <a:ext cx="4443476" cy="339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фибродисплазии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 формирование воспалительных процессов в сухожилиях, связках, фасциях, апоневрозах и мышцах, что в конечном итоге приводит к их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кальцификации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окостенению.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07" y="2960914"/>
            <a:ext cx="5701937" cy="38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Клинические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рождении прогрессирующая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оссифицирующая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фибродисплазия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проявлять себя лишь нарушениями формирования костей пальцев рук и ног, никаких других изменений при этом не обнаруживается.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5" y="2974783"/>
            <a:ext cx="5672924" cy="379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Клинические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заболевания внезапное, может произойти без всяких видимых причин в возрасте от нескольких месяцев до 3-5 лет. Обычно первыми симптомами данной патологии становятся уплотнения в мышечных тканях шеи, спины и рук, размеры которых могут составлять от 1 до 10 сантиметров.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621" y="3311585"/>
            <a:ext cx="4874758" cy="336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Клинические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611" y="1690688"/>
            <a:ext cx="7426234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пальпации очаги бывают болезненными, кожа над ними либо не изменена, либо (в редких случаях) гиперемирована. При прогрессирующей оссифицирующей фибродисплазии такие уплотнения могут появляться на месте ушибов, порезов и других травм мягких тканей.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846" y="785186"/>
            <a:ext cx="3898526" cy="547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965</Words>
  <Application>Microsoft Office PowerPoint</Application>
  <PresentationFormat>Широкоэкранный</PresentationFormat>
  <Paragraphs>55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  Фармацевтический колледж</vt:lpstr>
      <vt:lpstr>Заболевание</vt:lpstr>
      <vt:lpstr>История изучения</vt:lpstr>
      <vt:lpstr>История изучения</vt:lpstr>
      <vt:lpstr>Причины</vt:lpstr>
      <vt:lpstr>Причины</vt:lpstr>
      <vt:lpstr>Клинические проявления</vt:lpstr>
      <vt:lpstr>Клинические проявления</vt:lpstr>
      <vt:lpstr>Клинические проявления</vt:lpstr>
      <vt:lpstr>Клинические проявления</vt:lpstr>
      <vt:lpstr>Клинические проявления</vt:lpstr>
      <vt:lpstr>Клинические проявления</vt:lpstr>
      <vt:lpstr>Диагностика</vt:lpstr>
      <vt:lpstr>Диагностика</vt:lpstr>
      <vt:lpstr>Диагностика</vt:lpstr>
      <vt:lpstr>Диагностика</vt:lpstr>
      <vt:lpstr>Диагностика</vt:lpstr>
      <vt:lpstr>Диагностика</vt:lpstr>
      <vt:lpstr>Диагностика</vt:lpstr>
      <vt:lpstr>Лечение</vt:lpstr>
      <vt:lpstr>Лечение</vt:lpstr>
      <vt:lpstr>Лечение</vt:lpstr>
      <vt:lpstr>Лечение</vt:lpstr>
      <vt:lpstr>Исход заболевания</vt:lpstr>
      <vt:lpstr>Роль медицинской сестры</vt:lpstr>
      <vt:lpstr>Благодарю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  Фармацевтический колледж</dc:title>
  <dc:creator>Виктория</dc:creator>
  <cp:lastModifiedBy>Фукалова Наталья Васильевна</cp:lastModifiedBy>
  <cp:revision>19</cp:revision>
  <dcterms:created xsi:type="dcterms:W3CDTF">2022-02-19T16:41:14Z</dcterms:created>
  <dcterms:modified xsi:type="dcterms:W3CDTF">2022-02-28T03:52:58Z</dcterms:modified>
</cp:coreProperties>
</file>