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60" r:id="rId3"/>
    <p:sldId id="258" r:id="rId4"/>
    <p:sldId id="259" r:id="rId5"/>
    <p:sldId id="262" r:id="rId6"/>
    <p:sldId id="257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34FEA-D3C1-40E9-912F-D5D8FBAD0294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9D147-F279-450B-AEBA-0B6A093EB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80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9D147-F279-450B-AEBA-0B6A093EBAC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53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45B8-81BC-4A84-A2B6-2BAD8E026201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DCC6-872E-4353-81C1-3A77E684B0C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45B8-81BC-4A84-A2B6-2BAD8E026201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DCC6-872E-4353-81C1-3A77E684B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45B8-81BC-4A84-A2B6-2BAD8E026201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DCC6-872E-4353-81C1-3A77E684B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45B8-81BC-4A84-A2B6-2BAD8E026201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DCC6-872E-4353-81C1-3A77E684B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45B8-81BC-4A84-A2B6-2BAD8E026201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DCC6-872E-4353-81C1-3A77E684B0C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45B8-81BC-4A84-A2B6-2BAD8E026201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DCC6-872E-4353-81C1-3A77E684B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45B8-81BC-4A84-A2B6-2BAD8E026201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DCC6-872E-4353-81C1-3A77E684B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45B8-81BC-4A84-A2B6-2BAD8E026201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DCC6-872E-4353-81C1-3A77E684B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45B8-81BC-4A84-A2B6-2BAD8E026201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DCC6-872E-4353-81C1-3A77E684B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45B8-81BC-4A84-A2B6-2BAD8E026201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DCC6-872E-4353-81C1-3A77E684B0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C45B8-81BC-4A84-A2B6-2BAD8E026201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A6DCC6-872E-4353-81C1-3A77E684B0C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0C45B8-81BC-4A84-A2B6-2BAD8E026201}" type="datetimeFigureOut">
              <a:rPr lang="ru-RU" smtClean="0"/>
              <a:t>03.10.2017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A6DCC6-872E-4353-81C1-3A77E684B0C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8928992" cy="1728192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chemeClr val="tx2"/>
                </a:solidFill>
              </a:rPr>
              <a:t>Дриопитеки</a:t>
            </a:r>
            <a:endParaRPr lang="ru-RU" sz="8000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5589240"/>
            <a:ext cx="4168552" cy="10325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Студентка 110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леч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Прилипко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П.А.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12 – 9 млн. лет назад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403" y="1196752"/>
            <a:ext cx="5668275" cy="468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149" y="421401"/>
            <a:ext cx="9039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Дриопитек(«</a:t>
            </a:r>
            <a:r>
              <a:rPr lang="ru-RU" sz="3200" b="1" dirty="0" err="1">
                <a:latin typeface="+mj-lt"/>
              </a:rPr>
              <a:t>д</a:t>
            </a:r>
            <a:r>
              <a:rPr lang="ru-RU" sz="3200" b="1" dirty="0" err="1" smtClean="0">
                <a:latin typeface="+mj-lt"/>
              </a:rPr>
              <a:t>рио</a:t>
            </a:r>
            <a:r>
              <a:rPr lang="ru-RU" sz="3200" b="1" dirty="0" smtClean="0">
                <a:latin typeface="+mj-lt"/>
              </a:rPr>
              <a:t>» - дерево, «</a:t>
            </a:r>
            <a:r>
              <a:rPr lang="ru-RU" sz="3200" b="1" dirty="0" err="1" smtClean="0">
                <a:latin typeface="+mj-lt"/>
              </a:rPr>
              <a:t>питек</a:t>
            </a:r>
            <a:r>
              <a:rPr lang="ru-RU" sz="3200" b="1" dirty="0" smtClean="0">
                <a:latin typeface="+mj-lt"/>
              </a:rPr>
              <a:t>» - обезьяна)</a:t>
            </a:r>
            <a:endParaRPr lang="ru-RU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648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дриопитек чере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91632"/>
            <a:ext cx="5832648" cy="546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56176" y="1484784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1856г. </a:t>
            </a:r>
            <a:r>
              <a:rPr lang="ru-RU" sz="2800" dirty="0" err="1" smtClean="0">
                <a:solidFill>
                  <a:schemeClr val="accent1"/>
                </a:solidFill>
                <a:latin typeface="+mj-lt"/>
              </a:rPr>
              <a:t>Лартэ</a:t>
            </a: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(Франция)</a:t>
            </a:r>
            <a:endParaRPr lang="ru-RU" sz="28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42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19"/>
            <a:ext cx="7344816" cy="568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78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4968552" cy="581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2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81154"/>
            <a:ext cx="3888432" cy="533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04" y="836712"/>
            <a:ext cx="3960440" cy="550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98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851648" cy="18288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8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</TotalTime>
  <Words>36</Words>
  <Application>Microsoft Office PowerPoint</Application>
  <PresentationFormat>Экран (4:3)</PresentationFormat>
  <Paragraphs>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Дриопитеки</vt:lpstr>
      <vt:lpstr>12 – 9 млн. лет назад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Дриопитеки</dc:title>
  <dc:creator>Полина</dc:creator>
  <cp:lastModifiedBy>Полина</cp:lastModifiedBy>
  <cp:revision>7</cp:revision>
  <dcterms:created xsi:type="dcterms:W3CDTF">2017-10-03T13:14:57Z</dcterms:created>
  <dcterms:modified xsi:type="dcterms:W3CDTF">2017-10-03T14:51:54Z</dcterms:modified>
</cp:coreProperties>
</file>