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9" r:id="rId4"/>
    <p:sldId id="258" r:id="rId5"/>
    <p:sldId id="268" r:id="rId6"/>
    <p:sldId id="270" r:id="rId7"/>
    <p:sldId id="271" r:id="rId8"/>
    <p:sldId id="272" r:id="rId9"/>
    <p:sldId id="274" r:id="rId10"/>
    <p:sldId id="273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0ACAD-E911-4AFC-9858-2B288BC34C3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668663-F1CB-4053-947E-60B622063217}">
      <dgm:prSet custT="1"/>
      <dgm:spPr/>
      <dgm:t>
        <a:bodyPr anchor="t"/>
        <a:lstStyle/>
        <a:p>
          <a:pPr rtl="0"/>
          <a:r>
            <a:rPr lang="ru-RU" sz="2800" b="1" dirty="0" smtClean="0"/>
            <a:t>ВИДЫ РЕАКЦИЙ НА ОПАСНУЮ БЛИЗОСТЬ СМЕРТИ</a:t>
          </a:r>
        </a:p>
        <a:p>
          <a:pPr rtl="0"/>
          <a:r>
            <a:rPr lang="ru-RU" sz="2800" b="1" dirty="0" smtClean="0"/>
            <a:t>(Р. Конечный, </a:t>
          </a:r>
          <a:r>
            <a:rPr lang="ru-RU" sz="2800" b="1" dirty="0" err="1" smtClean="0"/>
            <a:t>М.Боухал</a:t>
          </a:r>
          <a:r>
            <a:rPr lang="ru-RU" sz="2800" b="1" dirty="0" smtClean="0"/>
            <a:t>)</a:t>
          </a:r>
        </a:p>
        <a:p>
          <a:pPr rtl="0"/>
          <a:endParaRPr lang="ru-RU" sz="2800" dirty="0"/>
        </a:p>
      </dgm:t>
    </dgm:pt>
    <dgm:pt modelId="{5E7E7E5F-76E3-4903-BA68-58A557B33EB6}" type="parTrans" cxnId="{738E1029-0F56-4EC3-8E30-4FA1BC17D4E1}">
      <dgm:prSet/>
      <dgm:spPr/>
      <dgm:t>
        <a:bodyPr/>
        <a:lstStyle/>
        <a:p>
          <a:endParaRPr lang="ru-RU"/>
        </a:p>
      </dgm:t>
    </dgm:pt>
    <dgm:pt modelId="{63725E07-C052-40A5-9B8B-8C70BE670F2C}" type="sibTrans" cxnId="{738E1029-0F56-4EC3-8E30-4FA1BC17D4E1}">
      <dgm:prSet/>
      <dgm:spPr/>
      <dgm:t>
        <a:bodyPr/>
        <a:lstStyle/>
        <a:p>
          <a:endParaRPr lang="ru-RU"/>
        </a:p>
      </dgm:t>
    </dgm:pt>
    <dgm:pt modelId="{E1436FBC-2784-41F1-B471-E92085CF92B1}">
      <dgm:prSet custT="1"/>
      <dgm:spPr/>
      <dgm:t>
        <a:bodyPr/>
        <a:lstStyle/>
        <a:p>
          <a:pPr algn="l" rtl="0"/>
          <a:r>
            <a:rPr lang="ru-RU" sz="2400" dirty="0" smtClean="0"/>
            <a:t>1) смирение и спокойное принятие неизбежного; </a:t>
          </a:r>
        </a:p>
        <a:p>
          <a:pPr algn="l"/>
          <a:r>
            <a:rPr lang="ru-RU" sz="2400" dirty="0" smtClean="0"/>
            <a:t>2) пассивная капитуляция, апатия и безразличие;</a:t>
          </a:r>
        </a:p>
        <a:p>
          <a:pPr algn="l"/>
          <a:r>
            <a:rPr lang="ru-RU" sz="2400" dirty="0" smtClean="0"/>
            <a:t>3) уход в повседневность;</a:t>
          </a:r>
        </a:p>
        <a:p>
          <a:pPr algn="l"/>
          <a:r>
            <a:rPr lang="ru-RU" sz="2400" dirty="0" smtClean="0"/>
            <a:t>4) уход в фантазии о бессмертии;</a:t>
          </a:r>
        </a:p>
        <a:p>
          <a:pPr algn="l"/>
          <a:r>
            <a:rPr lang="ru-RU" sz="2400" dirty="0" smtClean="0"/>
            <a:t>5) компенсаторная или иная полезная деятельность</a:t>
          </a:r>
          <a:endParaRPr lang="ru-RU" sz="2400" dirty="0"/>
        </a:p>
      </dgm:t>
    </dgm:pt>
    <dgm:pt modelId="{D257C42C-6ECA-4DE8-839A-E881F3CDC7C7}" type="parTrans" cxnId="{374FE629-BD85-4D28-A4DD-D21D9BF8F126}">
      <dgm:prSet/>
      <dgm:spPr/>
      <dgm:t>
        <a:bodyPr/>
        <a:lstStyle/>
        <a:p>
          <a:endParaRPr lang="ru-RU"/>
        </a:p>
      </dgm:t>
    </dgm:pt>
    <dgm:pt modelId="{387507BA-6C54-4C2D-9B4E-960A9044DE78}" type="sibTrans" cxnId="{374FE629-BD85-4D28-A4DD-D21D9BF8F126}">
      <dgm:prSet/>
      <dgm:spPr/>
      <dgm:t>
        <a:bodyPr/>
        <a:lstStyle/>
        <a:p>
          <a:endParaRPr lang="ru-RU"/>
        </a:p>
      </dgm:t>
    </dgm:pt>
    <dgm:pt modelId="{7D32B017-B85E-4FAE-BF8B-14B3AC1B8236}" type="pres">
      <dgm:prSet presAssocID="{B2E0ACAD-E911-4AFC-9858-2B288BC34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EC1CC4-7F01-48C9-9CC2-3F5312BAE5FE}" type="pres">
      <dgm:prSet presAssocID="{FE668663-F1CB-4053-947E-60B622063217}" presName="boxAndChildren" presStyleCnt="0"/>
      <dgm:spPr/>
    </dgm:pt>
    <dgm:pt modelId="{7AAF3434-2B17-400E-987A-A92228F4F04E}" type="pres">
      <dgm:prSet presAssocID="{FE668663-F1CB-4053-947E-60B622063217}" presName="parentTextBox" presStyleLbl="node1" presStyleIdx="0" presStyleCnt="1"/>
      <dgm:spPr/>
      <dgm:t>
        <a:bodyPr/>
        <a:lstStyle/>
        <a:p>
          <a:endParaRPr lang="ru-RU"/>
        </a:p>
      </dgm:t>
    </dgm:pt>
    <dgm:pt modelId="{FD355824-6E0A-4CE4-BB94-EF851DC0E6E6}" type="pres">
      <dgm:prSet presAssocID="{FE668663-F1CB-4053-947E-60B622063217}" presName="entireBox" presStyleLbl="node1" presStyleIdx="0" presStyleCnt="1" custScaleY="28878" custLinFactNeighborY="-17162"/>
      <dgm:spPr/>
      <dgm:t>
        <a:bodyPr/>
        <a:lstStyle/>
        <a:p>
          <a:endParaRPr lang="ru-RU"/>
        </a:p>
      </dgm:t>
    </dgm:pt>
    <dgm:pt modelId="{6880F010-203B-4686-A45F-C9B0EE222DA7}" type="pres">
      <dgm:prSet presAssocID="{FE668663-F1CB-4053-947E-60B622063217}" presName="descendantBox" presStyleCnt="0"/>
      <dgm:spPr/>
    </dgm:pt>
    <dgm:pt modelId="{33AA81B8-BBA6-467A-9D94-75530A6DCC9F}" type="pres">
      <dgm:prSet presAssocID="{E1436FBC-2784-41F1-B471-E92085CF92B1}" presName="childTextBox" presStyleLbl="fgAccFollowNode1" presStyleIdx="0" presStyleCnt="1" custScaleY="150864" custLinFactNeighborY="24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8A419-BA61-4D31-A52F-1C4BAA15284F}" type="presOf" srcId="{E1436FBC-2784-41F1-B471-E92085CF92B1}" destId="{33AA81B8-BBA6-467A-9D94-75530A6DCC9F}" srcOrd="0" destOrd="0" presId="urn:microsoft.com/office/officeart/2005/8/layout/process4"/>
    <dgm:cxn modelId="{641F82F4-031E-4463-8CE2-A2FCA22EC512}" type="presOf" srcId="{FE668663-F1CB-4053-947E-60B622063217}" destId="{7AAF3434-2B17-400E-987A-A92228F4F04E}" srcOrd="0" destOrd="0" presId="urn:microsoft.com/office/officeart/2005/8/layout/process4"/>
    <dgm:cxn modelId="{F4081D58-D3DD-43CC-AFFA-FB031B3437D5}" type="presOf" srcId="{B2E0ACAD-E911-4AFC-9858-2B288BC34C3D}" destId="{7D32B017-B85E-4FAE-BF8B-14B3AC1B8236}" srcOrd="0" destOrd="0" presId="urn:microsoft.com/office/officeart/2005/8/layout/process4"/>
    <dgm:cxn modelId="{374FE629-BD85-4D28-A4DD-D21D9BF8F126}" srcId="{FE668663-F1CB-4053-947E-60B622063217}" destId="{E1436FBC-2784-41F1-B471-E92085CF92B1}" srcOrd="0" destOrd="0" parTransId="{D257C42C-6ECA-4DE8-839A-E881F3CDC7C7}" sibTransId="{387507BA-6C54-4C2D-9B4E-960A9044DE78}"/>
    <dgm:cxn modelId="{738E1029-0F56-4EC3-8E30-4FA1BC17D4E1}" srcId="{B2E0ACAD-E911-4AFC-9858-2B288BC34C3D}" destId="{FE668663-F1CB-4053-947E-60B622063217}" srcOrd="0" destOrd="0" parTransId="{5E7E7E5F-76E3-4903-BA68-58A557B33EB6}" sibTransId="{63725E07-C052-40A5-9B8B-8C70BE670F2C}"/>
    <dgm:cxn modelId="{A1504F04-3C75-4311-8B2C-704C4C6B06E5}" type="presOf" srcId="{FE668663-F1CB-4053-947E-60B622063217}" destId="{FD355824-6E0A-4CE4-BB94-EF851DC0E6E6}" srcOrd="1" destOrd="0" presId="urn:microsoft.com/office/officeart/2005/8/layout/process4"/>
    <dgm:cxn modelId="{FC24585E-4DE0-4837-B10B-C0D23941CE2C}" type="presParOf" srcId="{7D32B017-B85E-4FAE-BF8B-14B3AC1B8236}" destId="{DBEC1CC4-7F01-48C9-9CC2-3F5312BAE5FE}" srcOrd="0" destOrd="0" presId="urn:microsoft.com/office/officeart/2005/8/layout/process4"/>
    <dgm:cxn modelId="{619CEC57-940A-4754-B3FA-3C262C98291A}" type="presParOf" srcId="{DBEC1CC4-7F01-48C9-9CC2-3F5312BAE5FE}" destId="{7AAF3434-2B17-400E-987A-A92228F4F04E}" srcOrd="0" destOrd="0" presId="urn:microsoft.com/office/officeart/2005/8/layout/process4"/>
    <dgm:cxn modelId="{3FA955E5-E9CF-4EAA-A8B1-8E6268C2FCCC}" type="presParOf" srcId="{DBEC1CC4-7F01-48C9-9CC2-3F5312BAE5FE}" destId="{FD355824-6E0A-4CE4-BB94-EF851DC0E6E6}" srcOrd="1" destOrd="0" presId="urn:microsoft.com/office/officeart/2005/8/layout/process4"/>
    <dgm:cxn modelId="{392F435A-B5A1-4F47-AAD5-90B3B7ED5854}" type="presParOf" srcId="{DBEC1CC4-7F01-48C9-9CC2-3F5312BAE5FE}" destId="{6880F010-203B-4686-A45F-C9B0EE222DA7}" srcOrd="2" destOrd="0" presId="urn:microsoft.com/office/officeart/2005/8/layout/process4"/>
    <dgm:cxn modelId="{A81F5755-F9A4-4A24-A014-75C30CBBAAC5}" type="presParOf" srcId="{6880F010-203B-4686-A45F-C9B0EE222DA7}" destId="{33AA81B8-BBA6-467A-9D94-75530A6DCC9F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347BD6-3633-4043-9B53-847BE61747A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5DB38F-2B89-47AD-AC29-EAAE17AD5BA6}">
      <dgm:prSet phldrT="[Текст]" custT="1"/>
      <dgm:spPr/>
      <dgm:t>
        <a:bodyPr/>
        <a:lstStyle/>
        <a:p>
          <a:r>
            <a:rPr lang="ru-RU" sz="2800" b="1" dirty="0" smtClean="0"/>
            <a:t>Шок и отрицание</a:t>
          </a:r>
          <a:endParaRPr lang="ru-RU" sz="2800" dirty="0"/>
        </a:p>
      </dgm:t>
    </dgm:pt>
    <dgm:pt modelId="{6894E329-CE5F-4E59-BD47-87FEECBE21D8}" type="parTrans" cxnId="{A052329E-D90C-47DE-BD11-DA7FE94D97D7}">
      <dgm:prSet/>
      <dgm:spPr/>
      <dgm:t>
        <a:bodyPr/>
        <a:lstStyle/>
        <a:p>
          <a:endParaRPr lang="ru-RU"/>
        </a:p>
      </dgm:t>
    </dgm:pt>
    <dgm:pt modelId="{F6FA996F-24E0-4FC4-8D9E-CB4DBA090823}" type="sibTrans" cxnId="{A052329E-D90C-47DE-BD11-DA7FE94D97D7}">
      <dgm:prSet/>
      <dgm:spPr/>
      <dgm:t>
        <a:bodyPr/>
        <a:lstStyle/>
        <a:p>
          <a:endParaRPr lang="ru-RU"/>
        </a:p>
      </dgm:t>
    </dgm:pt>
    <dgm:pt modelId="{3E44506B-89F9-4907-ADD7-FA42796ED189}">
      <dgm:prSet phldrT="[Текст]" custT="1"/>
      <dgm:spPr/>
      <dgm:t>
        <a:bodyPr/>
        <a:lstStyle/>
        <a:p>
          <a:r>
            <a:rPr lang="ru-RU" sz="2800" b="1" dirty="0" smtClean="0"/>
            <a:t>Озлобление (гнев)</a:t>
          </a:r>
          <a:endParaRPr lang="ru-RU" sz="2800" dirty="0"/>
        </a:p>
      </dgm:t>
    </dgm:pt>
    <dgm:pt modelId="{3560654F-3E54-43F0-A4E7-687A1FA7A38D}" type="parTrans" cxnId="{1AB70917-DD5B-4621-A276-91946508C461}">
      <dgm:prSet/>
      <dgm:spPr/>
      <dgm:t>
        <a:bodyPr/>
        <a:lstStyle/>
        <a:p>
          <a:endParaRPr lang="ru-RU"/>
        </a:p>
      </dgm:t>
    </dgm:pt>
    <dgm:pt modelId="{273827F1-7AA5-4606-BC58-AD690D41E94A}" type="sibTrans" cxnId="{1AB70917-DD5B-4621-A276-91946508C461}">
      <dgm:prSet/>
      <dgm:spPr/>
      <dgm:t>
        <a:bodyPr/>
        <a:lstStyle/>
        <a:p>
          <a:endParaRPr lang="ru-RU"/>
        </a:p>
      </dgm:t>
    </dgm:pt>
    <dgm:pt modelId="{D49F0CC1-7345-46D5-9921-10575F134E73}">
      <dgm:prSet phldrT="[Текст]" custT="1"/>
      <dgm:spPr/>
      <dgm:t>
        <a:bodyPr/>
        <a:lstStyle/>
        <a:p>
          <a:r>
            <a:rPr lang="ru-RU" sz="2800" b="1" dirty="0" smtClean="0"/>
            <a:t>Сделка (торг)</a:t>
          </a:r>
          <a:endParaRPr lang="ru-RU" sz="2800" dirty="0"/>
        </a:p>
      </dgm:t>
    </dgm:pt>
    <dgm:pt modelId="{6DF81572-DFE8-49BA-B9BC-D763C02C7124}" type="parTrans" cxnId="{0F42F3F7-2890-457B-B826-641B27B386A0}">
      <dgm:prSet/>
      <dgm:spPr/>
      <dgm:t>
        <a:bodyPr/>
        <a:lstStyle/>
        <a:p>
          <a:endParaRPr lang="ru-RU"/>
        </a:p>
      </dgm:t>
    </dgm:pt>
    <dgm:pt modelId="{32A8C87F-FB5E-46A2-966A-6BCDE326C2B2}" type="sibTrans" cxnId="{0F42F3F7-2890-457B-B826-641B27B386A0}">
      <dgm:prSet/>
      <dgm:spPr/>
      <dgm:t>
        <a:bodyPr/>
        <a:lstStyle/>
        <a:p>
          <a:endParaRPr lang="ru-RU"/>
        </a:p>
      </dgm:t>
    </dgm:pt>
    <dgm:pt modelId="{DE08531C-8961-447A-9DD6-EC2E4178A8BF}">
      <dgm:prSet custT="1"/>
      <dgm:spPr/>
      <dgm:t>
        <a:bodyPr/>
        <a:lstStyle/>
        <a:p>
          <a:r>
            <a:rPr lang="ru-RU" sz="2800" b="1" dirty="0" smtClean="0"/>
            <a:t>Депрессия</a:t>
          </a:r>
          <a:endParaRPr lang="ru-RU" sz="2800" dirty="0"/>
        </a:p>
      </dgm:t>
    </dgm:pt>
    <dgm:pt modelId="{916B1498-98DE-4B2A-B749-E946368E4F5E}" type="parTrans" cxnId="{CC5E849D-24EC-44B1-8CBC-DD0E41657245}">
      <dgm:prSet/>
      <dgm:spPr/>
      <dgm:t>
        <a:bodyPr/>
        <a:lstStyle/>
        <a:p>
          <a:endParaRPr lang="ru-RU"/>
        </a:p>
      </dgm:t>
    </dgm:pt>
    <dgm:pt modelId="{5688F488-86AA-43E1-9B8A-EAA7BAF22E21}" type="sibTrans" cxnId="{CC5E849D-24EC-44B1-8CBC-DD0E41657245}">
      <dgm:prSet/>
      <dgm:spPr/>
      <dgm:t>
        <a:bodyPr/>
        <a:lstStyle/>
        <a:p>
          <a:endParaRPr lang="ru-RU"/>
        </a:p>
      </dgm:t>
    </dgm:pt>
    <dgm:pt modelId="{F6D14D46-65A4-4189-B75D-4690076D25D5}">
      <dgm:prSet custT="1"/>
      <dgm:spPr/>
      <dgm:t>
        <a:bodyPr/>
        <a:lstStyle/>
        <a:p>
          <a:r>
            <a:rPr lang="ru-RU" sz="2800" b="1" dirty="0" smtClean="0"/>
            <a:t>Принятие смерти</a:t>
          </a:r>
          <a:endParaRPr lang="ru-RU" sz="2800" dirty="0"/>
        </a:p>
      </dgm:t>
    </dgm:pt>
    <dgm:pt modelId="{EED60F2D-28F2-454F-9BE8-ABD11E02B942}" type="parTrans" cxnId="{993B4CEF-1FB2-4D53-AD0B-9EF19D8EFF01}">
      <dgm:prSet/>
      <dgm:spPr/>
      <dgm:t>
        <a:bodyPr/>
        <a:lstStyle/>
        <a:p>
          <a:endParaRPr lang="ru-RU"/>
        </a:p>
      </dgm:t>
    </dgm:pt>
    <dgm:pt modelId="{A842B599-AC1B-4EFC-85FC-F7F6715B4416}" type="sibTrans" cxnId="{993B4CEF-1FB2-4D53-AD0B-9EF19D8EFF01}">
      <dgm:prSet/>
      <dgm:spPr/>
      <dgm:t>
        <a:bodyPr/>
        <a:lstStyle/>
        <a:p>
          <a:endParaRPr lang="ru-RU"/>
        </a:p>
      </dgm:t>
    </dgm:pt>
    <dgm:pt modelId="{C4861A5A-C848-48DC-92BB-4C09000C720E}" type="pres">
      <dgm:prSet presAssocID="{85347BD6-3633-4043-9B53-847BE61747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97321-CC4C-4C0C-BDB7-D45177B5C77E}" type="pres">
      <dgm:prSet presAssocID="{85347BD6-3633-4043-9B53-847BE61747A1}" presName="dummyMaxCanvas" presStyleCnt="0">
        <dgm:presLayoutVars/>
      </dgm:prSet>
      <dgm:spPr/>
    </dgm:pt>
    <dgm:pt modelId="{128FA533-FF0A-43D3-8D81-61BF5EE8BCC6}" type="pres">
      <dgm:prSet presAssocID="{85347BD6-3633-4043-9B53-847BE61747A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C7EFC-F789-4D12-8275-F06E635DDA2D}" type="pres">
      <dgm:prSet presAssocID="{85347BD6-3633-4043-9B53-847BE61747A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A699E-4A06-4B99-94AF-C8EE19AA5300}" type="pres">
      <dgm:prSet presAssocID="{85347BD6-3633-4043-9B53-847BE61747A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2FDF9-5B79-46C4-A435-961FD5987DEB}" type="pres">
      <dgm:prSet presAssocID="{85347BD6-3633-4043-9B53-847BE61747A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47286-A315-4583-8D11-5896F832F5CE}" type="pres">
      <dgm:prSet presAssocID="{85347BD6-3633-4043-9B53-847BE61747A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9037D-2619-46F0-98E4-B47569F5D559}" type="pres">
      <dgm:prSet presAssocID="{85347BD6-3633-4043-9B53-847BE61747A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F1AE1-EE88-4A8E-A391-2D8FB6FC6179}" type="pres">
      <dgm:prSet presAssocID="{85347BD6-3633-4043-9B53-847BE61747A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9F0DA-E349-4886-803F-8D1254F95FEE}" type="pres">
      <dgm:prSet presAssocID="{85347BD6-3633-4043-9B53-847BE61747A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09426-3242-4632-A033-BDCD56FE3D6C}" type="pres">
      <dgm:prSet presAssocID="{85347BD6-3633-4043-9B53-847BE61747A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C7CCA-3367-4DC2-A48E-E04D990AA189}" type="pres">
      <dgm:prSet presAssocID="{85347BD6-3633-4043-9B53-847BE61747A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68C9E-E686-46EE-9C55-68581D4C6B76}" type="pres">
      <dgm:prSet presAssocID="{85347BD6-3633-4043-9B53-847BE61747A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999B5-64C5-4276-BEB5-87D423CC5BC6}" type="pres">
      <dgm:prSet presAssocID="{85347BD6-3633-4043-9B53-847BE61747A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2DAAF-B932-4037-A88C-7CB31E28D651}" type="pres">
      <dgm:prSet presAssocID="{85347BD6-3633-4043-9B53-847BE61747A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E7ABC-6619-4FAB-894C-0FD640D9B07B}" type="pres">
      <dgm:prSet presAssocID="{85347BD6-3633-4043-9B53-847BE61747A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71394F-9E0F-4403-826D-8774B0DAADD3}" type="presOf" srcId="{F6D14D46-65A4-4189-B75D-4690076D25D5}" destId="{71DE7ABC-6619-4FAB-894C-0FD640D9B07B}" srcOrd="1" destOrd="0" presId="urn:microsoft.com/office/officeart/2005/8/layout/vProcess5"/>
    <dgm:cxn modelId="{7EE8B3DD-BE8C-449C-AFC0-F11DF1A5B7B9}" type="presOf" srcId="{D49F0CC1-7345-46D5-9921-10575F134E73}" destId="{4B5999B5-64C5-4276-BEB5-87D423CC5BC6}" srcOrd="1" destOrd="0" presId="urn:microsoft.com/office/officeart/2005/8/layout/vProcess5"/>
    <dgm:cxn modelId="{0F42F3F7-2890-457B-B826-641B27B386A0}" srcId="{85347BD6-3633-4043-9B53-847BE61747A1}" destId="{D49F0CC1-7345-46D5-9921-10575F134E73}" srcOrd="2" destOrd="0" parTransId="{6DF81572-DFE8-49BA-B9BC-D763C02C7124}" sibTransId="{32A8C87F-FB5E-46A2-966A-6BCDE326C2B2}"/>
    <dgm:cxn modelId="{6ECC347B-82E4-45C8-8D35-A66CC7957574}" type="presOf" srcId="{273827F1-7AA5-4606-BC58-AD690D41E94A}" destId="{D91F1AE1-EE88-4A8E-A391-2D8FB6FC6179}" srcOrd="0" destOrd="0" presId="urn:microsoft.com/office/officeart/2005/8/layout/vProcess5"/>
    <dgm:cxn modelId="{5CE904CF-BA21-45CC-82D6-E036B56961E0}" type="presOf" srcId="{F6D14D46-65A4-4189-B75D-4690076D25D5}" destId="{86547286-A315-4583-8D11-5896F832F5CE}" srcOrd="0" destOrd="0" presId="urn:microsoft.com/office/officeart/2005/8/layout/vProcess5"/>
    <dgm:cxn modelId="{F3FB3067-B54A-44B4-B6FB-774848C5F7FF}" type="presOf" srcId="{5688F488-86AA-43E1-9B8A-EAA7BAF22E21}" destId="{44F09426-3242-4632-A033-BDCD56FE3D6C}" srcOrd="0" destOrd="0" presId="urn:microsoft.com/office/officeart/2005/8/layout/vProcess5"/>
    <dgm:cxn modelId="{447BC195-529B-4743-AD13-8F40C256117E}" type="presOf" srcId="{32A8C87F-FB5E-46A2-966A-6BCDE326C2B2}" destId="{D609F0DA-E349-4886-803F-8D1254F95FEE}" srcOrd="0" destOrd="0" presId="urn:microsoft.com/office/officeart/2005/8/layout/vProcess5"/>
    <dgm:cxn modelId="{1AB70917-DD5B-4621-A276-91946508C461}" srcId="{85347BD6-3633-4043-9B53-847BE61747A1}" destId="{3E44506B-89F9-4907-ADD7-FA42796ED189}" srcOrd="1" destOrd="0" parTransId="{3560654F-3E54-43F0-A4E7-687A1FA7A38D}" sibTransId="{273827F1-7AA5-4606-BC58-AD690D41E94A}"/>
    <dgm:cxn modelId="{B8B55F77-F878-4234-8AE4-B1C56990E49F}" type="presOf" srcId="{DE08531C-8961-447A-9DD6-EC2E4178A8BF}" destId="{31A2FDF9-5B79-46C4-A435-961FD5987DEB}" srcOrd="0" destOrd="0" presId="urn:microsoft.com/office/officeart/2005/8/layout/vProcess5"/>
    <dgm:cxn modelId="{7D5D592B-F960-42D0-867B-36655902E8C5}" type="presOf" srcId="{CA5DB38F-2B89-47AD-AC29-EAAE17AD5BA6}" destId="{8C7C7CCA-3367-4DC2-A48E-E04D990AA189}" srcOrd="1" destOrd="0" presId="urn:microsoft.com/office/officeart/2005/8/layout/vProcess5"/>
    <dgm:cxn modelId="{4CD73E08-BB33-4033-9C49-A298333EF570}" type="presOf" srcId="{CA5DB38F-2B89-47AD-AC29-EAAE17AD5BA6}" destId="{128FA533-FF0A-43D3-8D81-61BF5EE8BCC6}" srcOrd="0" destOrd="0" presId="urn:microsoft.com/office/officeart/2005/8/layout/vProcess5"/>
    <dgm:cxn modelId="{F72D735C-44B6-4CCA-9078-4BE00659CA50}" type="presOf" srcId="{85347BD6-3633-4043-9B53-847BE61747A1}" destId="{C4861A5A-C848-48DC-92BB-4C09000C720E}" srcOrd="0" destOrd="0" presId="urn:microsoft.com/office/officeart/2005/8/layout/vProcess5"/>
    <dgm:cxn modelId="{A052329E-D90C-47DE-BD11-DA7FE94D97D7}" srcId="{85347BD6-3633-4043-9B53-847BE61747A1}" destId="{CA5DB38F-2B89-47AD-AC29-EAAE17AD5BA6}" srcOrd="0" destOrd="0" parTransId="{6894E329-CE5F-4E59-BD47-87FEECBE21D8}" sibTransId="{F6FA996F-24E0-4FC4-8D9E-CB4DBA090823}"/>
    <dgm:cxn modelId="{F24A0F7A-4E4E-4E90-87FB-A980089BB1BF}" type="presOf" srcId="{F6FA996F-24E0-4FC4-8D9E-CB4DBA090823}" destId="{E699037D-2619-46F0-98E4-B47569F5D559}" srcOrd="0" destOrd="0" presId="urn:microsoft.com/office/officeart/2005/8/layout/vProcess5"/>
    <dgm:cxn modelId="{3C1B0623-B8AB-4454-A454-399C4325E289}" type="presOf" srcId="{3E44506B-89F9-4907-ADD7-FA42796ED189}" destId="{F1B68C9E-E686-46EE-9C55-68581D4C6B76}" srcOrd="1" destOrd="0" presId="urn:microsoft.com/office/officeart/2005/8/layout/vProcess5"/>
    <dgm:cxn modelId="{516069B1-1570-48FB-B48B-39C055626021}" type="presOf" srcId="{3E44506B-89F9-4907-ADD7-FA42796ED189}" destId="{886C7EFC-F789-4D12-8275-F06E635DDA2D}" srcOrd="0" destOrd="0" presId="urn:microsoft.com/office/officeart/2005/8/layout/vProcess5"/>
    <dgm:cxn modelId="{A78CD4DC-1360-4CFE-B531-E55352860A97}" type="presOf" srcId="{DE08531C-8961-447A-9DD6-EC2E4178A8BF}" destId="{9462DAAF-B932-4037-A88C-7CB31E28D651}" srcOrd="1" destOrd="0" presId="urn:microsoft.com/office/officeart/2005/8/layout/vProcess5"/>
    <dgm:cxn modelId="{965BA248-0726-4BDA-8810-3D38AA69F0BE}" type="presOf" srcId="{D49F0CC1-7345-46D5-9921-10575F134E73}" destId="{1CFA699E-4A06-4B99-94AF-C8EE19AA5300}" srcOrd="0" destOrd="0" presId="urn:microsoft.com/office/officeart/2005/8/layout/vProcess5"/>
    <dgm:cxn modelId="{CC5E849D-24EC-44B1-8CBC-DD0E41657245}" srcId="{85347BD6-3633-4043-9B53-847BE61747A1}" destId="{DE08531C-8961-447A-9DD6-EC2E4178A8BF}" srcOrd="3" destOrd="0" parTransId="{916B1498-98DE-4B2A-B749-E946368E4F5E}" sibTransId="{5688F488-86AA-43E1-9B8A-EAA7BAF22E21}"/>
    <dgm:cxn modelId="{993B4CEF-1FB2-4D53-AD0B-9EF19D8EFF01}" srcId="{85347BD6-3633-4043-9B53-847BE61747A1}" destId="{F6D14D46-65A4-4189-B75D-4690076D25D5}" srcOrd="4" destOrd="0" parTransId="{EED60F2D-28F2-454F-9BE8-ABD11E02B942}" sibTransId="{A842B599-AC1B-4EFC-85FC-F7F6715B4416}"/>
    <dgm:cxn modelId="{C7EC48FF-6353-4EA3-8224-7333744AF9C1}" type="presParOf" srcId="{C4861A5A-C848-48DC-92BB-4C09000C720E}" destId="{11597321-CC4C-4C0C-BDB7-D45177B5C77E}" srcOrd="0" destOrd="0" presId="urn:microsoft.com/office/officeart/2005/8/layout/vProcess5"/>
    <dgm:cxn modelId="{5082545F-3259-49EB-AA4A-9071A9FE417F}" type="presParOf" srcId="{C4861A5A-C848-48DC-92BB-4C09000C720E}" destId="{128FA533-FF0A-43D3-8D81-61BF5EE8BCC6}" srcOrd="1" destOrd="0" presId="urn:microsoft.com/office/officeart/2005/8/layout/vProcess5"/>
    <dgm:cxn modelId="{2CE19834-23FE-46BB-8458-E8111C4DB18A}" type="presParOf" srcId="{C4861A5A-C848-48DC-92BB-4C09000C720E}" destId="{886C7EFC-F789-4D12-8275-F06E635DDA2D}" srcOrd="2" destOrd="0" presId="urn:microsoft.com/office/officeart/2005/8/layout/vProcess5"/>
    <dgm:cxn modelId="{9BE50D5F-19AC-4CE3-9BDE-97ACE010583F}" type="presParOf" srcId="{C4861A5A-C848-48DC-92BB-4C09000C720E}" destId="{1CFA699E-4A06-4B99-94AF-C8EE19AA5300}" srcOrd="3" destOrd="0" presId="urn:microsoft.com/office/officeart/2005/8/layout/vProcess5"/>
    <dgm:cxn modelId="{8BAF08BC-19F9-469E-AF63-96BDA9457868}" type="presParOf" srcId="{C4861A5A-C848-48DC-92BB-4C09000C720E}" destId="{31A2FDF9-5B79-46C4-A435-961FD5987DEB}" srcOrd="4" destOrd="0" presId="urn:microsoft.com/office/officeart/2005/8/layout/vProcess5"/>
    <dgm:cxn modelId="{BFF8106C-27C5-49B9-89E1-AA3B3D86C1B4}" type="presParOf" srcId="{C4861A5A-C848-48DC-92BB-4C09000C720E}" destId="{86547286-A315-4583-8D11-5896F832F5CE}" srcOrd="5" destOrd="0" presId="urn:microsoft.com/office/officeart/2005/8/layout/vProcess5"/>
    <dgm:cxn modelId="{32CFD9DB-A0C4-40EB-A8E0-D5FEA7D0A5AF}" type="presParOf" srcId="{C4861A5A-C848-48DC-92BB-4C09000C720E}" destId="{E699037D-2619-46F0-98E4-B47569F5D559}" srcOrd="6" destOrd="0" presId="urn:microsoft.com/office/officeart/2005/8/layout/vProcess5"/>
    <dgm:cxn modelId="{AD963E7B-E37E-453E-8835-58BEB7379911}" type="presParOf" srcId="{C4861A5A-C848-48DC-92BB-4C09000C720E}" destId="{D91F1AE1-EE88-4A8E-A391-2D8FB6FC6179}" srcOrd="7" destOrd="0" presId="urn:microsoft.com/office/officeart/2005/8/layout/vProcess5"/>
    <dgm:cxn modelId="{595AFCA5-5B65-4796-B05F-6ED329860E2D}" type="presParOf" srcId="{C4861A5A-C848-48DC-92BB-4C09000C720E}" destId="{D609F0DA-E349-4886-803F-8D1254F95FEE}" srcOrd="8" destOrd="0" presId="urn:microsoft.com/office/officeart/2005/8/layout/vProcess5"/>
    <dgm:cxn modelId="{7CB8C145-D096-4097-9267-CA9D9BC52C1B}" type="presParOf" srcId="{C4861A5A-C848-48DC-92BB-4C09000C720E}" destId="{44F09426-3242-4632-A033-BDCD56FE3D6C}" srcOrd="9" destOrd="0" presId="urn:microsoft.com/office/officeart/2005/8/layout/vProcess5"/>
    <dgm:cxn modelId="{B018D969-299C-462E-B710-BBF075C43A16}" type="presParOf" srcId="{C4861A5A-C848-48DC-92BB-4C09000C720E}" destId="{8C7C7CCA-3367-4DC2-A48E-E04D990AA189}" srcOrd="10" destOrd="0" presId="urn:microsoft.com/office/officeart/2005/8/layout/vProcess5"/>
    <dgm:cxn modelId="{0BBFC80B-CD49-4DA9-8942-BFC2AED322C2}" type="presParOf" srcId="{C4861A5A-C848-48DC-92BB-4C09000C720E}" destId="{F1B68C9E-E686-46EE-9C55-68581D4C6B76}" srcOrd="11" destOrd="0" presId="urn:microsoft.com/office/officeart/2005/8/layout/vProcess5"/>
    <dgm:cxn modelId="{7CF96C91-FB7D-4F67-9CD4-43B638E343E3}" type="presParOf" srcId="{C4861A5A-C848-48DC-92BB-4C09000C720E}" destId="{4B5999B5-64C5-4276-BEB5-87D423CC5BC6}" srcOrd="12" destOrd="0" presId="urn:microsoft.com/office/officeart/2005/8/layout/vProcess5"/>
    <dgm:cxn modelId="{6F92A26B-74FD-44B7-8B50-B923930EDAE1}" type="presParOf" srcId="{C4861A5A-C848-48DC-92BB-4C09000C720E}" destId="{9462DAAF-B932-4037-A88C-7CB31E28D651}" srcOrd="13" destOrd="0" presId="urn:microsoft.com/office/officeart/2005/8/layout/vProcess5"/>
    <dgm:cxn modelId="{AC1F8CF4-45AC-4967-8C03-76C10F959C46}" type="presParOf" srcId="{C4861A5A-C848-48DC-92BB-4C09000C720E}" destId="{71DE7ABC-6619-4FAB-894C-0FD640D9B07B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CDEEFB-51F9-4F15-A1BA-E515665DC3E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CCD2D9-E416-4711-85D0-A66DE3148100}">
      <dgm:prSet phldrT="[Текст]" custT="1"/>
      <dgm:spPr/>
      <dgm:t>
        <a:bodyPr/>
        <a:lstStyle/>
        <a:p>
          <a:r>
            <a:rPr lang="ru-RU" sz="2600" b="1" dirty="0" smtClean="0"/>
            <a:t>Эвтаназия</a:t>
          </a:r>
          <a:endParaRPr lang="ru-RU" sz="2600" b="1" dirty="0"/>
        </a:p>
      </dgm:t>
    </dgm:pt>
    <dgm:pt modelId="{00F5C6BD-FA9C-43A6-B6B4-FC81EF09B637}" type="parTrans" cxnId="{3897BBE6-C5BE-4619-853E-8BD5A64774A1}">
      <dgm:prSet/>
      <dgm:spPr/>
      <dgm:t>
        <a:bodyPr/>
        <a:lstStyle/>
        <a:p>
          <a:endParaRPr lang="ru-RU"/>
        </a:p>
      </dgm:t>
    </dgm:pt>
    <dgm:pt modelId="{5DBC541F-2A35-495D-ABBC-443367D765E0}" type="sibTrans" cxnId="{3897BBE6-C5BE-4619-853E-8BD5A64774A1}">
      <dgm:prSet/>
      <dgm:spPr/>
      <dgm:t>
        <a:bodyPr/>
        <a:lstStyle/>
        <a:p>
          <a:endParaRPr lang="ru-RU"/>
        </a:p>
      </dgm:t>
    </dgm:pt>
    <dgm:pt modelId="{C3267F74-05B8-488A-A996-09751885A88E}">
      <dgm:prSet phldrT="[Текст]" custT="1"/>
      <dgm:spPr/>
      <dgm:t>
        <a:bodyPr/>
        <a:lstStyle/>
        <a:p>
          <a:r>
            <a:rPr lang="ru-RU" sz="2600" b="1" dirty="0" smtClean="0"/>
            <a:t>Активная</a:t>
          </a:r>
          <a:endParaRPr lang="ru-RU" sz="2600" b="1" dirty="0"/>
        </a:p>
      </dgm:t>
    </dgm:pt>
    <dgm:pt modelId="{6F957D99-FC6E-44C6-91B0-AE99C12CAB4A}" type="parTrans" cxnId="{77CB798E-C534-45F7-A5BB-5A92600D2E18}">
      <dgm:prSet/>
      <dgm:spPr/>
      <dgm:t>
        <a:bodyPr/>
        <a:lstStyle/>
        <a:p>
          <a:endParaRPr lang="ru-RU"/>
        </a:p>
      </dgm:t>
    </dgm:pt>
    <dgm:pt modelId="{1361E65F-4250-4D72-B635-BE6B2BE4467D}" type="sibTrans" cxnId="{77CB798E-C534-45F7-A5BB-5A92600D2E18}">
      <dgm:prSet/>
      <dgm:spPr/>
      <dgm:t>
        <a:bodyPr/>
        <a:lstStyle/>
        <a:p>
          <a:endParaRPr lang="ru-RU"/>
        </a:p>
      </dgm:t>
    </dgm:pt>
    <dgm:pt modelId="{B28DE0DF-2258-412F-B0DC-7AF8CCD0590F}">
      <dgm:prSet phldrT="[Текст]" custT="1"/>
      <dgm:spPr/>
      <dgm:t>
        <a:bodyPr/>
        <a:lstStyle/>
        <a:p>
          <a:r>
            <a:rPr lang="ru-RU" sz="2400" b="1" dirty="0" smtClean="0"/>
            <a:t>Убийство из милосердия</a:t>
          </a:r>
          <a:endParaRPr lang="ru-RU" sz="2400" b="1" dirty="0"/>
        </a:p>
      </dgm:t>
    </dgm:pt>
    <dgm:pt modelId="{BDAECE0F-31CB-4263-811F-1FCAB7CC7184}" type="parTrans" cxnId="{2107C8E5-FA72-4157-A1F4-74D4BCB52E14}">
      <dgm:prSet/>
      <dgm:spPr/>
      <dgm:t>
        <a:bodyPr/>
        <a:lstStyle/>
        <a:p>
          <a:endParaRPr lang="ru-RU"/>
        </a:p>
      </dgm:t>
    </dgm:pt>
    <dgm:pt modelId="{772E777E-A5C3-4504-BF35-F9603FDE2593}" type="sibTrans" cxnId="{2107C8E5-FA72-4157-A1F4-74D4BCB52E14}">
      <dgm:prSet/>
      <dgm:spPr/>
      <dgm:t>
        <a:bodyPr/>
        <a:lstStyle/>
        <a:p>
          <a:endParaRPr lang="ru-RU"/>
        </a:p>
      </dgm:t>
    </dgm:pt>
    <dgm:pt modelId="{9A42B493-9A92-4688-ABCC-65C890C3BC30}">
      <dgm:prSet phldrT="[Текст]" custT="1"/>
      <dgm:spPr/>
      <dgm:t>
        <a:bodyPr/>
        <a:lstStyle/>
        <a:p>
          <a:r>
            <a:rPr lang="ru-RU" sz="2400" b="1" dirty="0" smtClean="0"/>
            <a:t>Самоубийство, </a:t>
          </a:r>
          <a:r>
            <a:rPr lang="ru-RU" sz="2400" b="1" dirty="0" err="1" smtClean="0"/>
            <a:t>ассистируемое</a:t>
          </a:r>
          <a:r>
            <a:rPr lang="ru-RU" sz="2400" b="1" dirty="0" smtClean="0"/>
            <a:t> врачом</a:t>
          </a:r>
          <a:endParaRPr lang="ru-RU" sz="2400" b="1" dirty="0"/>
        </a:p>
      </dgm:t>
    </dgm:pt>
    <dgm:pt modelId="{689F2EA0-3F33-4927-BAF3-8F39B62158F3}" type="parTrans" cxnId="{C96ECA52-E1A3-4E9D-83C2-9D5C9CE69462}">
      <dgm:prSet/>
      <dgm:spPr/>
      <dgm:t>
        <a:bodyPr/>
        <a:lstStyle/>
        <a:p>
          <a:endParaRPr lang="ru-RU"/>
        </a:p>
      </dgm:t>
    </dgm:pt>
    <dgm:pt modelId="{97F77B70-650D-4558-9EA5-8ED964A048AE}" type="sibTrans" cxnId="{C96ECA52-E1A3-4E9D-83C2-9D5C9CE69462}">
      <dgm:prSet/>
      <dgm:spPr/>
      <dgm:t>
        <a:bodyPr/>
        <a:lstStyle/>
        <a:p>
          <a:endParaRPr lang="ru-RU"/>
        </a:p>
      </dgm:t>
    </dgm:pt>
    <dgm:pt modelId="{C9EB28DD-406A-4732-91B2-019DAAC09CE7}">
      <dgm:prSet phldrT="[Текст]" custT="1"/>
      <dgm:spPr/>
      <dgm:t>
        <a:bodyPr/>
        <a:lstStyle/>
        <a:p>
          <a:r>
            <a:rPr lang="ru-RU" sz="2600" b="1" dirty="0" smtClean="0"/>
            <a:t>Пассивная</a:t>
          </a:r>
          <a:endParaRPr lang="ru-RU" sz="2600" b="1" dirty="0"/>
        </a:p>
      </dgm:t>
    </dgm:pt>
    <dgm:pt modelId="{B7B6A6EF-2D37-4CE9-B8EE-203211CDDC7D}" type="parTrans" cxnId="{6588412F-3F5E-4229-A310-721491DA04C9}">
      <dgm:prSet/>
      <dgm:spPr/>
      <dgm:t>
        <a:bodyPr/>
        <a:lstStyle/>
        <a:p>
          <a:endParaRPr lang="ru-RU"/>
        </a:p>
      </dgm:t>
    </dgm:pt>
    <dgm:pt modelId="{8E3DC72B-FF6A-4A84-BEA1-F91391FEC928}" type="sibTrans" cxnId="{6588412F-3F5E-4229-A310-721491DA04C9}">
      <dgm:prSet/>
      <dgm:spPr/>
      <dgm:t>
        <a:bodyPr/>
        <a:lstStyle/>
        <a:p>
          <a:endParaRPr lang="ru-RU"/>
        </a:p>
      </dgm:t>
    </dgm:pt>
    <dgm:pt modelId="{10A5E600-D25F-44EB-B80C-7C682CE67552}">
      <dgm:prSet custT="1"/>
      <dgm:spPr/>
      <dgm:t>
        <a:bodyPr/>
        <a:lstStyle/>
        <a:p>
          <a:r>
            <a:rPr lang="ru-RU" sz="2400" b="1" dirty="0" smtClean="0"/>
            <a:t>Собственно активная эвтаназия</a:t>
          </a:r>
          <a:endParaRPr lang="ru-RU" sz="2400" b="1" dirty="0"/>
        </a:p>
      </dgm:t>
    </dgm:pt>
    <dgm:pt modelId="{28826FFB-D654-4A14-B866-8F0F44CB9397}" type="parTrans" cxnId="{CC688B07-0CEE-4C70-B88B-E055441352FF}">
      <dgm:prSet/>
      <dgm:spPr/>
      <dgm:t>
        <a:bodyPr/>
        <a:lstStyle/>
        <a:p>
          <a:endParaRPr lang="ru-RU"/>
        </a:p>
      </dgm:t>
    </dgm:pt>
    <dgm:pt modelId="{223061F8-D6A4-4D55-96F0-75BF04A841B9}" type="sibTrans" cxnId="{CC688B07-0CEE-4C70-B88B-E055441352FF}">
      <dgm:prSet/>
      <dgm:spPr/>
      <dgm:t>
        <a:bodyPr/>
        <a:lstStyle/>
        <a:p>
          <a:endParaRPr lang="ru-RU"/>
        </a:p>
      </dgm:t>
    </dgm:pt>
    <dgm:pt modelId="{6F0725D7-267B-4814-A143-F3A41BD65416}" type="pres">
      <dgm:prSet presAssocID="{23CDEEFB-51F9-4F15-A1BA-E515665DC3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053A9-410B-47E3-8D07-721D30C59E16}" type="pres">
      <dgm:prSet presAssocID="{85CCD2D9-E416-4711-85D0-A66DE3148100}" presName="root1" presStyleCnt="0"/>
      <dgm:spPr/>
    </dgm:pt>
    <dgm:pt modelId="{04E39FF1-4571-4CD5-AC58-42806FD8A2FB}" type="pres">
      <dgm:prSet presAssocID="{85CCD2D9-E416-4711-85D0-A66DE314810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562400-37ED-4B0B-8E63-A037937C3C00}" type="pres">
      <dgm:prSet presAssocID="{85CCD2D9-E416-4711-85D0-A66DE3148100}" presName="level2hierChild" presStyleCnt="0"/>
      <dgm:spPr/>
    </dgm:pt>
    <dgm:pt modelId="{C07BB2EC-7900-471F-AF2A-89918BAB5277}" type="pres">
      <dgm:prSet presAssocID="{6F957D99-FC6E-44C6-91B0-AE99C12CAB4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E05574E-2FCF-4A9E-AD4C-7E4D1FCD9077}" type="pres">
      <dgm:prSet presAssocID="{6F957D99-FC6E-44C6-91B0-AE99C12CAB4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F748558-67DD-45A1-A71D-12E012A02718}" type="pres">
      <dgm:prSet presAssocID="{C3267F74-05B8-488A-A996-09751885A88E}" presName="root2" presStyleCnt="0"/>
      <dgm:spPr/>
    </dgm:pt>
    <dgm:pt modelId="{ABF6D166-02E8-4207-988B-FE757E020A38}" type="pres">
      <dgm:prSet presAssocID="{C3267F74-05B8-488A-A996-09751885A88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A3D417-E780-4BED-9A51-0046A3433A7A}" type="pres">
      <dgm:prSet presAssocID="{C3267F74-05B8-488A-A996-09751885A88E}" presName="level3hierChild" presStyleCnt="0"/>
      <dgm:spPr/>
    </dgm:pt>
    <dgm:pt modelId="{9AFFA9D3-EA2E-4496-A292-3C2D9E53FA01}" type="pres">
      <dgm:prSet presAssocID="{BDAECE0F-31CB-4263-811F-1FCAB7CC718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85DC4B0D-DD68-48F0-8A94-0FA62BDD5192}" type="pres">
      <dgm:prSet presAssocID="{BDAECE0F-31CB-4263-811F-1FCAB7CC718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677AA686-0A27-4092-B8A0-715CF7EBC39D}" type="pres">
      <dgm:prSet presAssocID="{B28DE0DF-2258-412F-B0DC-7AF8CCD0590F}" presName="root2" presStyleCnt="0"/>
      <dgm:spPr/>
    </dgm:pt>
    <dgm:pt modelId="{CB07055A-7753-4209-9CC2-B75AAAFF27B8}" type="pres">
      <dgm:prSet presAssocID="{B28DE0DF-2258-412F-B0DC-7AF8CCD0590F}" presName="LevelTwoTextNode" presStyleLbl="node3" presStyleIdx="0" presStyleCnt="3" custScaleX="1310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EA4313-DF5E-4B82-B77E-003F53F996F5}" type="pres">
      <dgm:prSet presAssocID="{B28DE0DF-2258-412F-B0DC-7AF8CCD0590F}" presName="level3hierChild" presStyleCnt="0"/>
      <dgm:spPr/>
    </dgm:pt>
    <dgm:pt modelId="{E1B55051-5B03-42FF-892C-44F91B9A64D1}" type="pres">
      <dgm:prSet presAssocID="{689F2EA0-3F33-4927-BAF3-8F39B62158F3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6EBE3C9B-4CD9-4B33-8F85-840C233896FE}" type="pres">
      <dgm:prSet presAssocID="{689F2EA0-3F33-4927-BAF3-8F39B62158F3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C9E40BF-70DA-4D64-BA26-87C010DA465B}" type="pres">
      <dgm:prSet presAssocID="{9A42B493-9A92-4688-ABCC-65C890C3BC30}" presName="root2" presStyleCnt="0"/>
      <dgm:spPr/>
    </dgm:pt>
    <dgm:pt modelId="{B67B54CF-9372-43DB-A4E8-55B746FB9C7B}" type="pres">
      <dgm:prSet presAssocID="{9A42B493-9A92-4688-ABCC-65C890C3BC30}" presName="LevelTwoTextNode" presStyleLbl="node3" presStyleIdx="1" presStyleCnt="3" custScaleX="1310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E42913-2E80-4BC7-967C-1B9C048F7893}" type="pres">
      <dgm:prSet presAssocID="{9A42B493-9A92-4688-ABCC-65C890C3BC30}" presName="level3hierChild" presStyleCnt="0"/>
      <dgm:spPr/>
    </dgm:pt>
    <dgm:pt modelId="{C1A48F87-4965-4364-AEF4-70C0821DC768}" type="pres">
      <dgm:prSet presAssocID="{28826FFB-D654-4A14-B866-8F0F44CB9397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42AD07CF-8A40-458F-930E-5F9C7AFFE847}" type="pres">
      <dgm:prSet presAssocID="{28826FFB-D654-4A14-B866-8F0F44CB9397}" presName="connTx" presStyleLbl="parChTrans1D3" presStyleIdx="2" presStyleCnt="3"/>
      <dgm:spPr/>
      <dgm:t>
        <a:bodyPr/>
        <a:lstStyle/>
        <a:p>
          <a:endParaRPr lang="ru-RU"/>
        </a:p>
      </dgm:t>
    </dgm:pt>
    <dgm:pt modelId="{9C77327B-9EF2-4121-8E2D-ED2296F718F6}" type="pres">
      <dgm:prSet presAssocID="{10A5E600-D25F-44EB-B80C-7C682CE67552}" presName="root2" presStyleCnt="0"/>
      <dgm:spPr/>
    </dgm:pt>
    <dgm:pt modelId="{B43EDF8F-F3DF-4FCE-9A0F-8F006E2972EA}" type="pres">
      <dgm:prSet presAssocID="{10A5E600-D25F-44EB-B80C-7C682CE67552}" presName="LevelTwoTextNode" presStyleLbl="node3" presStyleIdx="2" presStyleCnt="3" custScaleX="1310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963DF-8849-4240-B9BE-7EF42946137B}" type="pres">
      <dgm:prSet presAssocID="{10A5E600-D25F-44EB-B80C-7C682CE67552}" presName="level3hierChild" presStyleCnt="0"/>
      <dgm:spPr/>
    </dgm:pt>
    <dgm:pt modelId="{5E40D6EC-6784-41A5-9411-A4D8E6D4B5DB}" type="pres">
      <dgm:prSet presAssocID="{B7B6A6EF-2D37-4CE9-B8EE-203211CDDC7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53E17CC-8116-4A50-9E75-41F6E2F30ED0}" type="pres">
      <dgm:prSet presAssocID="{B7B6A6EF-2D37-4CE9-B8EE-203211CDDC7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E70BED2-22E9-42E2-A70C-0D682210E458}" type="pres">
      <dgm:prSet presAssocID="{C9EB28DD-406A-4732-91B2-019DAAC09CE7}" presName="root2" presStyleCnt="0"/>
      <dgm:spPr/>
    </dgm:pt>
    <dgm:pt modelId="{1C976864-628A-4C52-B324-1F01F8967124}" type="pres">
      <dgm:prSet presAssocID="{C9EB28DD-406A-4732-91B2-019DAAC09CE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73105D-D460-4D44-9D2F-3F360D372D74}" type="pres">
      <dgm:prSet presAssocID="{C9EB28DD-406A-4732-91B2-019DAAC09CE7}" presName="level3hierChild" presStyleCnt="0"/>
      <dgm:spPr/>
    </dgm:pt>
  </dgm:ptLst>
  <dgm:cxnLst>
    <dgm:cxn modelId="{DDF326D4-E8E4-41AE-AFEA-130D87B4CCAC}" type="presOf" srcId="{23CDEEFB-51F9-4F15-A1BA-E515665DC3EA}" destId="{6F0725D7-267B-4814-A143-F3A41BD65416}" srcOrd="0" destOrd="0" presId="urn:microsoft.com/office/officeart/2005/8/layout/hierarchy2"/>
    <dgm:cxn modelId="{4F76D574-CF62-4C41-9184-9881AB9C3224}" type="presOf" srcId="{28826FFB-D654-4A14-B866-8F0F44CB9397}" destId="{42AD07CF-8A40-458F-930E-5F9C7AFFE847}" srcOrd="1" destOrd="0" presId="urn:microsoft.com/office/officeart/2005/8/layout/hierarchy2"/>
    <dgm:cxn modelId="{8454D87C-3323-4313-B3C3-BA9E9323AE48}" type="presOf" srcId="{B7B6A6EF-2D37-4CE9-B8EE-203211CDDC7D}" destId="{153E17CC-8116-4A50-9E75-41F6E2F30ED0}" srcOrd="1" destOrd="0" presId="urn:microsoft.com/office/officeart/2005/8/layout/hierarchy2"/>
    <dgm:cxn modelId="{92EA8C27-7F07-40B2-8408-F382D655D8C5}" type="presOf" srcId="{10A5E600-D25F-44EB-B80C-7C682CE67552}" destId="{B43EDF8F-F3DF-4FCE-9A0F-8F006E2972EA}" srcOrd="0" destOrd="0" presId="urn:microsoft.com/office/officeart/2005/8/layout/hierarchy2"/>
    <dgm:cxn modelId="{2F6FE543-1064-4265-8C1E-CE7702B120B3}" type="presOf" srcId="{C9EB28DD-406A-4732-91B2-019DAAC09CE7}" destId="{1C976864-628A-4C52-B324-1F01F8967124}" srcOrd="0" destOrd="0" presId="urn:microsoft.com/office/officeart/2005/8/layout/hierarchy2"/>
    <dgm:cxn modelId="{3897BBE6-C5BE-4619-853E-8BD5A64774A1}" srcId="{23CDEEFB-51F9-4F15-A1BA-E515665DC3EA}" destId="{85CCD2D9-E416-4711-85D0-A66DE3148100}" srcOrd="0" destOrd="0" parTransId="{00F5C6BD-FA9C-43A6-B6B4-FC81EF09B637}" sibTransId="{5DBC541F-2A35-495D-ABBC-443367D765E0}"/>
    <dgm:cxn modelId="{77CB798E-C534-45F7-A5BB-5A92600D2E18}" srcId="{85CCD2D9-E416-4711-85D0-A66DE3148100}" destId="{C3267F74-05B8-488A-A996-09751885A88E}" srcOrd="0" destOrd="0" parTransId="{6F957D99-FC6E-44C6-91B0-AE99C12CAB4A}" sibTransId="{1361E65F-4250-4D72-B635-BE6B2BE4467D}"/>
    <dgm:cxn modelId="{CC688B07-0CEE-4C70-B88B-E055441352FF}" srcId="{C3267F74-05B8-488A-A996-09751885A88E}" destId="{10A5E600-D25F-44EB-B80C-7C682CE67552}" srcOrd="2" destOrd="0" parTransId="{28826FFB-D654-4A14-B866-8F0F44CB9397}" sibTransId="{223061F8-D6A4-4D55-96F0-75BF04A841B9}"/>
    <dgm:cxn modelId="{E452A15D-5143-41EA-9579-E1B2FD0C0B40}" type="presOf" srcId="{6F957D99-FC6E-44C6-91B0-AE99C12CAB4A}" destId="{7E05574E-2FCF-4A9E-AD4C-7E4D1FCD9077}" srcOrd="1" destOrd="0" presId="urn:microsoft.com/office/officeart/2005/8/layout/hierarchy2"/>
    <dgm:cxn modelId="{E36D71D3-FC7D-4266-A314-B917EEDBC6EA}" type="presOf" srcId="{B28DE0DF-2258-412F-B0DC-7AF8CCD0590F}" destId="{CB07055A-7753-4209-9CC2-B75AAAFF27B8}" srcOrd="0" destOrd="0" presId="urn:microsoft.com/office/officeart/2005/8/layout/hierarchy2"/>
    <dgm:cxn modelId="{A42FDA65-0705-43BF-8903-6356529E1994}" type="presOf" srcId="{6F957D99-FC6E-44C6-91B0-AE99C12CAB4A}" destId="{C07BB2EC-7900-471F-AF2A-89918BAB5277}" srcOrd="0" destOrd="0" presId="urn:microsoft.com/office/officeart/2005/8/layout/hierarchy2"/>
    <dgm:cxn modelId="{89259AFA-41AA-40CF-84C8-AFA8CF57F117}" type="presOf" srcId="{689F2EA0-3F33-4927-BAF3-8F39B62158F3}" destId="{E1B55051-5B03-42FF-892C-44F91B9A64D1}" srcOrd="0" destOrd="0" presId="urn:microsoft.com/office/officeart/2005/8/layout/hierarchy2"/>
    <dgm:cxn modelId="{25BC1411-4A78-4B32-A31D-0A739111D24B}" type="presOf" srcId="{C3267F74-05B8-488A-A996-09751885A88E}" destId="{ABF6D166-02E8-4207-988B-FE757E020A38}" srcOrd="0" destOrd="0" presId="urn:microsoft.com/office/officeart/2005/8/layout/hierarchy2"/>
    <dgm:cxn modelId="{0C7082B9-ECD7-443D-97CB-5677F51D779D}" type="presOf" srcId="{689F2EA0-3F33-4927-BAF3-8F39B62158F3}" destId="{6EBE3C9B-4CD9-4B33-8F85-840C233896FE}" srcOrd="1" destOrd="0" presId="urn:microsoft.com/office/officeart/2005/8/layout/hierarchy2"/>
    <dgm:cxn modelId="{E5182B22-562D-4DE9-B251-752D32C0E5B6}" type="presOf" srcId="{28826FFB-D654-4A14-B866-8F0F44CB9397}" destId="{C1A48F87-4965-4364-AEF4-70C0821DC768}" srcOrd="0" destOrd="0" presId="urn:microsoft.com/office/officeart/2005/8/layout/hierarchy2"/>
    <dgm:cxn modelId="{2107C8E5-FA72-4157-A1F4-74D4BCB52E14}" srcId="{C3267F74-05B8-488A-A996-09751885A88E}" destId="{B28DE0DF-2258-412F-B0DC-7AF8CCD0590F}" srcOrd="0" destOrd="0" parTransId="{BDAECE0F-31CB-4263-811F-1FCAB7CC7184}" sibTransId="{772E777E-A5C3-4504-BF35-F9603FDE2593}"/>
    <dgm:cxn modelId="{BCF234AB-C221-4984-A582-7AC88CB9FDAD}" type="presOf" srcId="{B7B6A6EF-2D37-4CE9-B8EE-203211CDDC7D}" destId="{5E40D6EC-6784-41A5-9411-A4D8E6D4B5DB}" srcOrd="0" destOrd="0" presId="urn:microsoft.com/office/officeart/2005/8/layout/hierarchy2"/>
    <dgm:cxn modelId="{425CAA49-8DEF-4878-8222-C05CFCB0677E}" type="presOf" srcId="{85CCD2D9-E416-4711-85D0-A66DE3148100}" destId="{04E39FF1-4571-4CD5-AC58-42806FD8A2FB}" srcOrd="0" destOrd="0" presId="urn:microsoft.com/office/officeart/2005/8/layout/hierarchy2"/>
    <dgm:cxn modelId="{174FC567-1BC7-4CB1-A963-A323FF2AD276}" type="presOf" srcId="{BDAECE0F-31CB-4263-811F-1FCAB7CC7184}" destId="{9AFFA9D3-EA2E-4496-A292-3C2D9E53FA01}" srcOrd="0" destOrd="0" presId="urn:microsoft.com/office/officeart/2005/8/layout/hierarchy2"/>
    <dgm:cxn modelId="{6588412F-3F5E-4229-A310-721491DA04C9}" srcId="{85CCD2D9-E416-4711-85D0-A66DE3148100}" destId="{C9EB28DD-406A-4732-91B2-019DAAC09CE7}" srcOrd="1" destOrd="0" parTransId="{B7B6A6EF-2D37-4CE9-B8EE-203211CDDC7D}" sibTransId="{8E3DC72B-FF6A-4A84-BEA1-F91391FEC928}"/>
    <dgm:cxn modelId="{AAD2AD24-5BED-45A3-AE2E-39A5B2C90AA9}" type="presOf" srcId="{9A42B493-9A92-4688-ABCC-65C890C3BC30}" destId="{B67B54CF-9372-43DB-A4E8-55B746FB9C7B}" srcOrd="0" destOrd="0" presId="urn:microsoft.com/office/officeart/2005/8/layout/hierarchy2"/>
    <dgm:cxn modelId="{C96ECA52-E1A3-4E9D-83C2-9D5C9CE69462}" srcId="{C3267F74-05B8-488A-A996-09751885A88E}" destId="{9A42B493-9A92-4688-ABCC-65C890C3BC30}" srcOrd="1" destOrd="0" parTransId="{689F2EA0-3F33-4927-BAF3-8F39B62158F3}" sibTransId="{97F77B70-650D-4558-9EA5-8ED964A048AE}"/>
    <dgm:cxn modelId="{CF16D4F1-6B74-49FD-932B-79E36F72B808}" type="presOf" srcId="{BDAECE0F-31CB-4263-811F-1FCAB7CC7184}" destId="{85DC4B0D-DD68-48F0-8A94-0FA62BDD5192}" srcOrd="1" destOrd="0" presId="urn:microsoft.com/office/officeart/2005/8/layout/hierarchy2"/>
    <dgm:cxn modelId="{6215C66F-F881-4DF1-98A4-EE79066A14EC}" type="presParOf" srcId="{6F0725D7-267B-4814-A143-F3A41BD65416}" destId="{E26053A9-410B-47E3-8D07-721D30C59E16}" srcOrd="0" destOrd="0" presId="urn:microsoft.com/office/officeart/2005/8/layout/hierarchy2"/>
    <dgm:cxn modelId="{D046C721-4858-4A69-A8CD-43EB5546CEA7}" type="presParOf" srcId="{E26053A9-410B-47E3-8D07-721D30C59E16}" destId="{04E39FF1-4571-4CD5-AC58-42806FD8A2FB}" srcOrd="0" destOrd="0" presId="urn:microsoft.com/office/officeart/2005/8/layout/hierarchy2"/>
    <dgm:cxn modelId="{77CB2794-C313-4A19-8076-D9DC302255DB}" type="presParOf" srcId="{E26053A9-410B-47E3-8D07-721D30C59E16}" destId="{DE562400-37ED-4B0B-8E63-A037937C3C00}" srcOrd="1" destOrd="0" presId="urn:microsoft.com/office/officeart/2005/8/layout/hierarchy2"/>
    <dgm:cxn modelId="{6CDB5D9C-8609-4AE0-AB2F-2C3C4ABD785C}" type="presParOf" srcId="{DE562400-37ED-4B0B-8E63-A037937C3C00}" destId="{C07BB2EC-7900-471F-AF2A-89918BAB5277}" srcOrd="0" destOrd="0" presId="urn:microsoft.com/office/officeart/2005/8/layout/hierarchy2"/>
    <dgm:cxn modelId="{F0EC3512-912D-46E3-B2F7-2296472365EA}" type="presParOf" srcId="{C07BB2EC-7900-471F-AF2A-89918BAB5277}" destId="{7E05574E-2FCF-4A9E-AD4C-7E4D1FCD9077}" srcOrd="0" destOrd="0" presId="urn:microsoft.com/office/officeart/2005/8/layout/hierarchy2"/>
    <dgm:cxn modelId="{7FED25D2-5035-4C0F-A568-B9D5327F16F3}" type="presParOf" srcId="{DE562400-37ED-4B0B-8E63-A037937C3C00}" destId="{8F748558-67DD-45A1-A71D-12E012A02718}" srcOrd="1" destOrd="0" presId="urn:microsoft.com/office/officeart/2005/8/layout/hierarchy2"/>
    <dgm:cxn modelId="{702CC12A-FF69-43FF-8C5E-A036AEE0AAF5}" type="presParOf" srcId="{8F748558-67DD-45A1-A71D-12E012A02718}" destId="{ABF6D166-02E8-4207-988B-FE757E020A38}" srcOrd="0" destOrd="0" presId="urn:microsoft.com/office/officeart/2005/8/layout/hierarchy2"/>
    <dgm:cxn modelId="{D8FDECC9-63C8-4141-AD13-F891F6A82655}" type="presParOf" srcId="{8F748558-67DD-45A1-A71D-12E012A02718}" destId="{5BA3D417-E780-4BED-9A51-0046A3433A7A}" srcOrd="1" destOrd="0" presId="urn:microsoft.com/office/officeart/2005/8/layout/hierarchy2"/>
    <dgm:cxn modelId="{767D09D8-F106-4EA8-8AFF-C34B541899C0}" type="presParOf" srcId="{5BA3D417-E780-4BED-9A51-0046A3433A7A}" destId="{9AFFA9D3-EA2E-4496-A292-3C2D9E53FA01}" srcOrd="0" destOrd="0" presId="urn:microsoft.com/office/officeart/2005/8/layout/hierarchy2"/>
    <dgm:cxn modelId="{DFD6C0F7-E0AB-4217-824A-AD2D0D1F78B1}" type="presParOf" srcId="{9AFFA9D3-EA2E-4496-A292-3C2D9E53FA01}" destId="{85DC4B0D-DD68-48F0-8A94-0FA62BDD5192}" srcOrd="0" destOrd="0" presId="urn:microsoft.com/office/officeart/2005/8/layout/hierarchy2"/>
    <dgm:cxn modelId="{0E5C163B-456C-4886-B618-EF6ACCA65417}" type="presParOf" srcId="{5BA3D417-E780-4BED-9A51-0046A3433A7A}" destId="{677AA686-0A27-4092-B8A0-715CF7EBC39D}" srcOrd="1" destOrd="0" presId="urn:microsoft.com/office/officeart/2005/8/layout/hierarchy2"/>
    <dgm:cxn modelId="{A2C68F7D-0994-429C-953A-1EB24A3B7079}" type="presParOf" srcId="{677AA686-0A27-4092-B8A0-715CF7EBC39D}" destId="{CB07055A-7753-4209-9CC2-B75AAAFF27B8}" srcOrd="0" destOrd="0" presId="urn:microsoft.com/office/officeart/2005/8/layout/hierarchy2"/>
    <dgm:cxn modelId="{4B0D9D74-6754-4D26-884A-57A6609DF530}" type="presParOf" srcId="{677AA686-0A27-4092-B8A0-715CF7EBC39D}" destId="{8BEA4313-DF5E-4B82-B77E-003F53F996F5}" srcOrd="1" destOrd="0" presId="urn:microsoft.com/office/officeart/2005/8/layout/hierarchy2"/>
    <dgm:cxn modelId="{6772B5A1-CAA7-44AD-932A-2242EC85B9D1}" type="presParOf" srcId="{5BA3D417-E780-4BED-9A51-0046A3433A7A}" destId="{E1B55051-5B03-42FF-892C-44F91B9A64D1}" srcOrd="2" destOrd="0" presId="urn:microsoft.com/office/officeart/2005/8/layout/hierarchy2"/>
    <dgm:cxn modelId="{3F0E1170-34CA-44F1-8E79-A22DF2B9E428}" type="presParOf" srcId="{E1B55051-5B03-42FF-892C-44F91B9A64D1}" destId="{6EBE3C9B-4CD9-4B33-8F85-840C233896FE}" srcOrd="0" destOrd="0" presId="urn:microsoft.com/office/officeart/2005/8/layout/hierarchy2"/>
    <dgm:cxn modelId="{C8C4A182-AF86-4294-871B-EF05AD9EBE7A}" type="presParOf" srcId="{5BA3D417-E780-4BED-9A51-0046A3433A7A}" destId="{8C9E40BF-70DA-4D64-BA26-87C010DA465B}" srcOrd="3" destOrd="0" presId="urn:microsoft.com/office/officeart/2005/8/layout/hierarchy2"/>
    <dgm:cxn modelId="{426AE4DE-A882-4B47-84AE-74EC3CD707D4}" type="presParOf" srcId="{8C9E40BF-70DA-4D64-BA26-87C010DA465B}" destId="{B67B54CF-9372-43DB-A4E8-55B746FB9C7B}" srcOrd="0" destOrd="0" presId="urn:microsoft.com/office/officeart/2005/8/layout/hierarchy2"/>
    <dgm:cxn modelId="{C38B7F74-D507-4E79-A632-44AA613317EA}" type="presParOf" srcId="{8C9E40BF-70DA-4D64-BA26-87C010DA465B}" destId="{9EE42913-2E80-4BC7-967C-1B9C048F7893}" srcOrd="1" destOrd="0" presId="urn:microsoft.com/office/officeart/2005/8/layout/hierarchy2"/>
    <dgm:cxn modelId="{FB094233-6736-4D32-8E84-E32A67800825}" type="presParOf" srcId="{5BA3D417-E780-4BED-9A51-0046A3433A7A}" destId="{C1A48F87-4965-4364-AEF4-70C0821DC768}" srcOrd="4" destOrd="0" presId="urn:microsoft.com/office/officeart/2005/8/layout/hierarchy2"/>
    <dgm:cxn modelId="{83703EFF-63B7-403E-91E2-D32A59FF4B98}" type="presParOf" srcId="{C1A48F87-4965-4364-AEF4-70C0821DC768}" destId="{42AD07CF-8A40-458F-930E-5F9C7AFFE847}" srcOrd="0" destOrd="0" presId="urn:microsoft.com/office/officeart/2005/8/layout/hierarchy2"/>
    <dgm:cxn modelId="{1456AFB0-8825-492A-AE47-A07EF075BC0F}" type="presParOf" srcId="{5BA3D417-E780-4BED-9A51-0046A3433A7A}" destId="{9C77327B-9EF2-4121-8E2D-ED2296F718F6}" srcOrd="5" destOrd="0" presId="urn:microsoft.com/office/officeart/2005/8/layout/hierarchy2"/>
    <dgm:cxn modelId="{A29CDE4B-ED23-4D0E-A769-2912D7326EED}" type="presParOf" srcId="{9C77327B-9EF2-4121-8E2D-ED2296F718F6}" destId="{B43EDF8F-F3DF-4FCE-9A0F-8F006E2972EA}" srcOrd="0" destOrd="0" presId="urn:microsoft.com/office/officeart/2005/8/layout/hierarchy2"/>
    <dgm:cxn modelId="{2C36D44D-DAE7-4B6C-A44F-E7660FD98337}" type="presParOf" srcId="{9C77327B-9EF2-4121-8E2D-ED2296F718F6}" destId="{4DC963DF-8849-4240-B9BE-7EF42946137B}" srcOrd="1" destOrd="0" presId="urn:microsoft.com/office/officeart/2005/8/layout/hierarchy2"/>
    <dgm:cxn modelId="{A13D5D99-AD8A-404E-8407-F63E6AA12517}" type="presParOf" srcId="{DE562400-37ED-4B0B-8E63-A037937C3C00}" destId="{5E40D6EC-6784-41A5-9411-A4D8E6D4B5DB}" srcOrd="2" destOrd="0" presId="urn:microsoft.com/office/officeart/2005/8/layout/hierarchy2"/>
    <dgm:cxn modelId="{316461B6-7801-4E6C-9131-E07AA6EC129A}" type="presParOf" srcId="{5E40D6EC-6784-41A5-9411-A4D8E6D4B5DB}" destId="{153E17CC-8116-4A50-9E75-41F6E2F30ED0}" srcOrd="0" destOrd="0" presId="urn:microsoft.com/office/officeart/2005/8/layout/hierarchy2"/>
    <dgm:cxn modelId="{214CD29B-6299-4545-9313-5594B1F41A3A}" type="presParOf" srcId="{DE562400-37ED-4B0B-8E63-A037937C3C00}" destId="{3E70BED2-22E9-42E2-A70C-0D682210E458}" srcOrd="3" destOrd="0" presId="urn:microsoft.com/office/officeart/2005/8/layout/hierarchy2"/>
    <dgm:cxn modelId="{7625B8DC-35F2-4274-BAC9-D66D96488417}" type="presParOf" srcId="{3E70BED2-22E9-42E2-A70C-0D682210E458}" destId="{1C976864-628A-4C52-B324-1F01F8967124}" srcOrd="0" destOrd="0" presId="urn:microsoft.com/office/officeart/2005/8/layout/hierarchy2"/>
    <dgm:cxn modelId="{67BF9F12-0468-45E1-A107-AD4493EBFE7F}" type="presParOf" srcId="{3E70BED2-22E9-42E2-A70C-0D682210E458}" destId="{C173105D-D460-4D44-9D2F-3F360D372D74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347BD6-3633-4043-9B53-847BE61747A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5DB38F-2B89-47AD-AC29-EAAE17AD5BA6}">
      <dgm:prSet phldrT="[Текст]" custT="1"/>
      <dgm:spPr/>
      <dgm:t>
        <a:bodyPr/>
        <a:lstStyle/>
        <a:p>
          <a:pPr algn="r"/>
          <a:r>
            <a:rPr lang="ru-RU" sz="2400" b="1" dirty="0" smtClean="0"/>
            <a:t>Шок, отрицание – 9 дней</a:t>
          </a:r>
          <a:endParaRPr lang="ru-RU" sz="2400" dirty="0"/>
        </a:p>
      </dgm:t>
    </dgm:pt>
    <dgm:pt modelId="{6894E329-CE5F-4E59-BD47-87FEECBE21D8}" type="parTrans" cxnId="{A052329E-D90C-47DE-BD11-DA7FE94D97D7}">
      <dgm:prSet/>
      <dgm:spPr/>
      <dgm:t>
        <a:bodyPr/>
        <a:lstStyle/>
        <a:p>
          <a:endParaRPr lang="ru-RU"/>
        </a:p>
      </dgm:t>
    </dgm:pt>
    <dgm:pt modelId="{F6FA996F-24E0-4FC4-8D9E-CB4DBA090823}" type="sibTrans" cxnId="{A052329E-D90C-47DE-BD11-DA7FE94D97D7}">
      <dgm:prSet/>
      <dgm:spPr/>
      <dgm:t>
        <a:bodyPr/>
        <a:lstStyle/>
        <a:p>
          <a:endParaRPr lang="ru-RU"/>
        </a:p>
      </dgm:t>
    </dgm:pt>
    <dgm:pt modelId="{3E44506B-89F9-4907-ADD7-FA42796ED189}">
      <dgm:prSet phldrT="[Текст]" custT="1"/>
      <dgm:spPr/>
      <dgm:t>
        <a:bodyPr/>
        <a:lstStyle/>
        <a:p>
          <a:pPr algn="r"/>
          <a:r>
            <a:rPr lang="ru-RU" sz="2400" b="1" dirty="0" smtClean="0"/>
            <a:t>Страдание </a:t>
          </a:r>
          <a:br>
            <a:rPr lang="ru-RU" sz="2400" b="1" dirty="0" smtClean="0"/>
          </a:br>
          <a:r>
            <a:rPr lang="ru-RU" sz="2400" b="1" dirty="0" smtClean="0"/>
            <a:t>– 40 дней</a:t>
          </a:r>
          <a:endParaRPr lang="ru-RU" sz="2400" dirty="0"/>
        </a:p>
      </dgm:t>
    </dgm:pt>
    <dgm:pt modelId="{3560654F-3E54-43F0-A4E7-687A1FA7A38D}" type="parTrans" cxnId="{1AB70917-DD5B-4621-A276-91946508C461}">
      <dgm:prSet/>
      <dgm:spPr/>
      <dgm:t>
        <a:bodyPr/>
        <a:lstStyle/>
        <a:p>
          <a:endParaRPr lang="ru-RU"/>
        </a:p>
      </dgm:t>
    </dgm:pt>
    <dgm:pt modelId="{273827F1-7AA5-4606-BC58-AD690D41E94A}" type="sibTrans" cxnId="{1AB70917-DD5B-4621-A276-91946508C461}">
      <dgm:prSet/>
      <dgm:spPr/>
      <dgm:t>
        <a:bodyPr/>
        <a:lstStyle/>
        <a:p>
          <a:endParaRPr lang="ru-RU"/>
        </a:p>
      </dgm:t>
    </dgm:pt>
    <dgm:pt modelId="{D49F0CC1-7345-46D5-9921-10575F134E73}">
      <dgm:prSet phldrT="[Текст]" custT="1"/>
      <dgm:spPr/>
      <dgm:t>
        <a:bodyPr/>
        <a:lstStyle/>
        <a:p>
          <a:pPr algn="r"/>
          <a:r>
            <a:rPr lang="ru-RU" sz="2400" b="1" dirty="0" smtClean="0"/>
            <a:t>Остаточные толчки и реорганизация – 1 год</a:t>
          </a:r>
          <a:endParaRPr lang="ru-RU" sz="2400" dirty="0"/>
        </a:p>
      </dgm:t>
    </dgm:pt>
    <dgm:pt modelId="{6DF81572-DFE8-49BA-B9BC-D763C02C7124}" type="parTrans" cxnId="{0F42F3F7-2890-457B-B826-641B27B386A0}">
      <dgm:prSet/>
      <dgm:spPr/>
      <dgm:t>
        <a:bodyPr/>
        <a:lstStyle/>
        <a:p>
          <a:endParaRPr lang="ru-RU"/>
        </a:p>
      </dgm:t>
    </dgm:pt>
    <dgm:pt modelId="{32A8C87F-FB5E-46A2-966A-6BCDE326C2B2}" type="sibTrans" cxnId="{0F42F3F7-2890-457B-B826-641B27B386A0}">
      <dgm:prSet/>
      <dgm:spPr/>
      <dgm:t>
        <a:bodyPr/>
        <a:lstStyle/>
        <a:p>
          <a:endParaRPr lang="ru-RU"/>
        </a:p>
      </dgm:t>
    </dgm:pt>
    <dgm:pt modelId="{DE08531C-8961-447A-9DD6-EC2E4178A8BF}">
      <dgm:prSet custT="1"/>
      <dgm:spPr/>
      <dgm:t>
        <a:bodyPr/>
        <a:lstStyle/>
        <a:p>
          <a:pPr algn="r"/>
          <a:r>
            <a:rPr lang="ru-RU" sz="2400" b="1" dirty="0" smtClean="0"/>
            <a:t>Завершение работы горя – всю жизнь</a:t>
          </a:r>
          <a:endParaRPr lang="ru-RU" sz="2400" dirty="0"/>
        </a:p>
      </dgm:t>
    </dgm:pt>
    <dgm:pt modelId="{916B1498-98DE-4B2A-B749-E946368E4F5E}" type="parTrans" cxnId="{CC5E849D-24EC-44B1-8CBC-DD0E41657245}">
      <dgm:prSet/>
      <dgm:spPr/>
      <dgm:t>
        <a:bodyPr/>
        <a:lstStyle/>
        <a:p>
          <a:endParaRPr lang="ru-RU"/>
        </a:p>
      </dgm:t>
    </dgm:pt>
    <dgm:pt modelId="{5688F488-86AA-43E1-9B8A-EAA7BAF22E21}" type="sibTrans" cxnId="{CC5E849D-24EC-44B1-8CBC-DD0E41657245}">
      <dgm:prSet/>
      <dgm:spPr/>
      <dgm:t>
        <a:bodyPr/>
        <a:lstStyle/>
        <a:p>
          <a:endParaRPr lang="ru-RU"/>
        </a:p>
      </dgm:t>
    </dgm:pt>
    <dgm:pt modelId="{C4861A5A-C848-48DC-92BB-4C09000C720E}" type="pres">
      <dgm:prSet presAssocID="{85347BD6-3633-4043-9B53-847BE61747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97321-CC4C-4C0C-BDB7-D45177B5C77E}" type="pres">
      <dgm:prSet presAssocID="{85347BD6-3633-4043-9B53-847BE61747A1}" presName="dummyMaxCanvas" presStyleCnt="0">
        <dgm:presLayoutVars/>
      </dgm:prSet>
      <dgm:spPr/>
    </dgm:pt>
    <dgm:pt modelId="{BFBCAAE6-E50B-4693-9A9D-54F81B3804D9}" type="pres">
      <dgm:prSet presAssocID="{85347BD6-3633-4043-9B53-847BE61747A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C9BFE-7477-46EA-9645-BE896777876D}" type="pres">
      <dgm:prSet presAssocID="{85347BD6-3633-4043-9B53-847BE61747A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033DE-8163-4083-8688-B50A7F627D58}" type="pres">
      <dgm:prSet presAssocID="{85347BD6-3633-4043-9B53-847BE61747A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1EA7C-1800-4CB3-924B-B66B96FF3BC1}" type="pres">
      <dgm:prSet presAssocID="{85347BD6-3633-4043-9B53-847BE61747A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2D890-A300-4BAE-86E6-0D16E6E37F3D}" type="pres">
      <dgm:prSet presAssocID="{85347BD6-3633-4043-9B53-847BE61747A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8A500-2D12-48AF-B8FE-B1662924392B}" type="pres">
      <dgm:prSet presAssocID="{85347BD6-3633-4043-9B53-847BE61747A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4D8E6-44A4-4358-BFAA-B4ECBB7F5471}" type="pres">
      <dgm:prSet presAssocID="{85347BD6-3633-4043-9B53-847BE61747A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51DF7-2D89-432A-B34F-063901378EE3}" type="pres">
      <dgm:prSet presAssocID="{85347BD6-3633-4043-9B53-847BE61747A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BFBF0-0E25-4D47-A622-F8C975528062}" type="pres">
      <dgm:prSet presAssocID="{85347BD6-3633-4043-9B53-847BE61747A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A9D43-344E-40B0-9F69-320796664002}" type="pres">
      <dgm:prSet presAssocID="{85347BD6-3633-4043-9B53-847BE61747A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A3055-FFA6-46E8-BBAB-19132EC35178}" type="pres">
      <dgm:prSet presAssocID="{85347BD6-3633-4043-9B53-847BE61747A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C373DA-6417-4FD9-97A3-AA98D246846D}" type="presOf" srcId="{D49F0CC1-7345-46D5-9921-10575F134E73}" destId="{214033DE-8163-4083-8688-B50A7F627D58}" srcOrd="0" destOrd="0" presId="urn:microsoft.com/office/officeart/2005/8/layout/vProcess5"/>
    <dgm:cxn modelId="{6A4D6651-D40E-45F1-A422-F390FC45D848}" type="presOf" srcId="{D49F0CC1-7345-46D5-9921-10575F134E73}" destId="{82BA9D43-344E-40B0-9F69-320796664002}" srcOrd="1" destOrd="0" presId="urn:microsoft.com/office/officeart/2005/8/layout/vProcess5"/>
    <dgm:cxn modelId="{65108277-7990-48B2-A9B7-A6EB5C3EDBAF}" type="presOf" srcId="{DE08531C-8961-447A-9DD6-EC2E4178A8BF}" destId="{6A8A3055-FFA6-46E8-BBAB-19132EC35178}" srcOrd="1" destOrd="0" presId="urn:microsoft.com/office/officeart/2005/8/layout/vProcess5"/>
    <dgm:cxn modelId="{C409153F-C033-418E-94EF-62F8D4237B6E}" type="presOf" srcId="{85347BD6-3633-4043-9B53-847BE61747A1}" destId="{C4861A5A-C848-48DC-92BB-4C09000C720E}" srcOrd="0" destOrd="0" presId="urn:microsoft.com/office/officeart/2005/8/layout/vProcess5"/>
    <dgm:cxn modelId="{0F42F3F7-2890-457B-B826-641B27B386A0}" srcId="{85347BD6-3633-4043-9B53-847BE61747A1}" destId="{D49F0CC1-7345-46D5-9921-10575F134E73}" srcOrd="2" destOrd="0" parTransId="{6DF81572-DFE8-49BA-B9BC-D763C02C7124}" sibTransId="{32A8C87F-FB5E-46A2-966A-6BCDE326C2B2}"/>
    <dgm:cxn modelId="{E65C030F-171D-4B13-A60C-5F0FB57F035D}" type="presOf" srcId="{3E44506B-89F9-4907-ADD7-FA42796ED189}" destId="{C8BC9BFE-7477-46EA-9645-BE896777876D}" srcOrd="0" destOrd="0" presId="urn:microsoft.com/office/officeart/2005/8/layout/vProcess5"/>
    <dgm:cxn modelId="{1AB70917-DD5B-4621-A276-91946508C461}" srcId="{85347BD6-3633-4043-9B53-847BE61747A1}" destId="{3E44506B-89F9-4907-ADD7-FA42796ED189}" srcOrd="1" destOrd="0" parTransId="{3560654F-3E54-43F0-A4E7-687A1FA7A38D}" sibTransId="{273827F1-7AA5-4606-BC58-AD690D41E94A}"/>
    <dgm:cxn modelId="{D8052D9D-4E2B-4F2E-B769-0D5587769E5F}" type="presOf" srcId="{CA5DB38F-2B89-47AD-AC29-EAAE17AD5BA6}" destId="{E0C51DF7-2D89-432A-B34F-063901378EE3}" srcOrd="1" destOrd="0" presId="urn:microsoft.com/office/officeart/2005/8/layout/vProcess5"/>
    <dgm:cxn modelId="{F2ACDC9C-9FFC-4992-B0CD-001190A882A8}" type="presOf" srcId="{32A8C87F-FB5E-46A2-966A-6BCDE326C2B2}" destId="{F804D8E6-44A4-4358-BFAA-B4ECBB7F5471}" srcOrd="0" destOrd="0" presId="urn:microsoft.com/office/officeart/2005/8/layout/vProcess5"/>
    <dgm:cxn modelId="{05A4E759-188C-4B68-BC9A-E06433A65ACD}" type="presOf" srcId="{CA5DB38F-2B89-47AD-AC29-EAAE17AD5BA6}" destId="{BFBCAAE6-E50B-4693-9A9D-54F81B3804D9}" srcOrd="0" destOrd="0" presId="urn:microsoft.com/office/officeart/2005/8/layout/vProcess5"/>
    <dgm:cxn modelId="{3AE9A5DA-CFEE-446E-8C61-2F247882ECBB}" type="presOf" srcId="{DE08531C-8961-447A-9DD6-EC2E4178A8BF}" destId="{D1F1EA7C-1800-4CB3-924B-B66B96FF3BC1}" srcOrd="0" destOrd="0" presId="urn:microsoft.com/office/officeart/2005/8/layout/vProcess5"/>
    <dgm:cxn modelId="{A052329E-D90C-47DE-BD11-DA7FE94D97D7}" srcId="{85347BD6-3633-4043-9B53-847BE61747A1}" destId="{CA5DB38F-2B89-47AD-AC29-EAAE17AD5BA6}" srcOrd="0" destOrd="0" parTransId="{6894E329-CE5F-4E59-BD47-87FEECBE21D8}" sibTransId="{F6FA996F-24E0-4FC4-8D9E-CB4DBA090823}"/>
    <dgm:cxn modelId="{576572B9-D7CE-46BA-A99B-6250E2BD2720}" type="presOf" srcId="{F6FA996F-24E0-4FC4-8D9E-CB4DBA090823}" destId="{62B2D890-A300-4BAE-86E6-0D16E6E37F3D}" srcOrd="0" destOrd="0" presId="urn:microsoft.com/office/officeart/2005/8/layout/vProcess5"/>
    <dgm:cxn modelId="{CC5E849D-24EC-44B1-8CBC-DD0E41657245}" srcId="{85347BD6-3633-4043-9B53-847BE61747A1}" destId="{DE08531C-8961-447A-9DD6-EC2E4178A8BF}" srcOrd="3" destOrd="0" parTransId="{916B1498-98DE-4B2A-B749-E946368E4F5E}" sibTransId="{5688F488-86AA-43E1-9B8A-EAA7BAF22E21}"/>
    <dgm:cxn modelId="{43088925-5D46-4798-89E8-BFE60C697A7B}" type="presOf" srcId="{3E44506B-89F9-4907-ADD7-FA42796ED189}" destId="{773BFBF0-0E25-4D47-A622-F8C975528062}" srcOrd="1" destOrd="0" presId="urn:microsoft.com/office/officeart/2005/8/layout/vProcess5"/>
    <dgm:cxn modelId="{57187BB8-897F-4F03-8646-E23B411C237D}" type="presOf" srcId="{273827F1-7AA5-4606-BC58-AD690D41E94A}" destId="{4A78A500-2D12-48AF-B8FE-B1662924392B}" srcOrd="0" destOrd="0" presId="urn:microsoft.com/office/officeart/2005/8/layout/vProcess5"/>
    <dgm:cxn modelId="{B3A85FC9-01CD-490C-B071-E9D08FEFB8CA}" type="presParOf" srcId="{C4861A5A-C848-48DC-92BB-4C09000C720E}" destId="{11597321-CC4C-4C0C-BDB7-D45177B5C77E}" srcOrd="0" destOrd="0" presId="urn:microsoft.com/office/officeart/2005/8/layout/vProcess5"/>
    <dgm:cxn modelId="{57AF9D79-89AC-40F6-B7F5-D0CE198B6B41}" type="presParOf" srcId="{C4861A5A-C848-48DC-92BB-4C09000C720E}" destId="{BFBCAAE6-E50B-4693-9A9D-54F81B3804D9}" srcOrd="1" destOrd="0" presId="urn:microsoft.com/office/officeart/2005/8/layout/vProcess5"/>
    <dgm:cxn modelId="{D0BDC9E0-376F-41E9-B872-D76CE6620828}" type="presParOf" srcId="{C4861A5A-C848-48DC-92BB-4C09000C720E}" destId="{C8BC9BFE-7477-46EA-9645-BE896777876D}" srcOrd="2" destOrd="0" presId="urn:microsoft.com/office/officeart/2005/8/layout/vProcess5"/>
    <dgm:cxn modelId="{60243479-9D92-41E8-A1B0-9142EE950725}" type="presParOf" srcId="{C4861A5A-C848-48DC-92BB-4C09000C720E}" destId="{214033DE-8163-4083-8688-B50A7F627D58}" srcOrd="3" destOrd="0" presId="urn:microsoft.com/office/officeart/2005/8/layout/vProcess5"/>
    <dgm:cxn modelId="{4E11FCCE-4D45-4F50-A680-23D985FC2F78}" type="presParOf" srcId="{C4861A5A-C848-48DC-92BB-4C09000C720E}" destId="{D1F1EA7C-1800-4CB3-924B-B66B96FF3BC1}" srcOrd="4" destOrd="0" presId="urn:microsoft.com/office/officeart/2005/8/layout/vProcess5"/>
    <dgm:cxn modelId="{A18FD7CC-CE86-4C93-89F9-CF0701EAA003}" type="presParOf" srcId="{C4861A5A-C848-48DC-92BB-4C09000C720E}" destId="{62B2D890-A300-4BAE-86E6-0D16E6E37F3D}" srcOrd="5" destOrd="0" presId="urn:microsoft.com/office/officeart/2005/8/layout/vProcess5"/>
    <dgm:cxn modelId="{292DF721-8A87-4517-BD95-50E8049980C5}" type="presParOf" srcId="{C4861A5A-C848-48DC-92BB-4C09000C720E}" destId="{4A78A500-2D12-48AF-B8FE-B1662924392B}" srcOrd="6" destOrd="0" presId="urn:microsoft.com/office/officeart/2005/8/layout/vProcess5"/>
    <dgm:cxn modelId="{8E4668CD-70E7-40E4-9AE8-979266AF2867}" type="presParOf" srcId="{C4861A5A-C848-48DC-92BB-4C09000C720E}" destId="{F804D8E6-44A4-4358-BFAA-B4ECBB7F5471}" srcOrd="7" destOrd="0" presId="urn:microsoft.com/office/officeart/2005/8/layout/vProcess5"/>
    <dgm:cxn modelId="{F6734676-4E71-47BE-864A-806B0EC842AA}" type="presParOf" srcId="{C4861A5A-C848-48DC-92BB-4C09000C720E}" destId="{E0C51DF7-2D89-432A-B34F-063901378EE3}" srcOrd="8" destOrd="0" presId="urn:microsoft.com/office/officeart/2005/8/layout/vProcess5"/>
    <dgm:cxn modelId="{B5F96A87-909A-4A6D-9C8F-5B97516CFCD1}" type="presParOf" srcId="{C4861A5A-C848-48DC-92BB-4C09000C720E}" destId="{773BFBF0-0E25-4D47-A622-F8C975528062}" srcOrd="9" destOrd="0" presId="urn:microsoft.com/office/officeart/2005/8/layout/vProcess5"/>
    <dgm:cxn modelId="{9E6C55EE-317A-4615-BD7B-833DD4753D20}" type="presParOf" srcId="{C4861A5A-C848-48DC-92BB-4C09000C720E}" destId="{82BA9D43-344E-40B0-9F69-320796664002}" srcOrd="10" destOrd="0" presId="urn:microsoft.com/office/officeart/2005/8/layout/vProcess5"/>
    <dgm:cxn modelId="{5C440F21-9592-45D1-97B1-5BC9C773B31B}" type="presParOf" srcId="{C4861A5A-C848-48DC-92BB-4C09000C720E}" destId="{6A8A3055-FFA6-46E8-BBAB-19132EC35178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7293-4007-4BC6-8FF0-B162A27667A2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8FFBC-D2EA-4E3D-8D97-8A77E3ACE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14FA5E-04D5-4FAB-9EC9-DC3B38A9B4C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496-723E-4C3E-A7AE-E567B15EAF9C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2101-FA98-41B6-B1BC-24185801100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988-B6B8-4BC5-95B8-D528374ED285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E12054-851A-4CC1-A51F-1ED4FEDBD68E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656-3935-4F74-A087-CB7E54ACD177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0366-BEED-402A-96ED-DFBFF1EA2C0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F61-261C-48B8-B215-7C0EEC3246F1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3C6-762F-40C7-BC36-90A5A2143BB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1EC6-69B8-4AA1-95B3-5494578DDB76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ACE5-5D51-434C-84FD-F94010ACC874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2268D-0264-4A9B-B7B5-1C808A529D68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ПСИХОЛОГИЯ СМЕРТИ И УТРАТЫ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 18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3077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КРАСГМУ ИМ. ПРОФ. В.Ф. ВОЙНО-ЯСЕНЕЦКОГО МИНЗДРАВА РОССИИ</a:t>
            </a:r>
          </a:p>
          <a:p>
            <a:pPr algn="ctr"/>
            <a:r>
              <a:rPr lang="ru-RU" dirty="0" smtClean="0"/>
              <a:t>ФАРМАЦЕВТИЧЕСКИЙ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07704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ПСИХОЛОГИЯ. КУРС ЛЕКЦИЙ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АВТОР: А.Ю. СМЕШНАЯ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60007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ПЕРЕЖИВАНИЕ ГОРЯ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ОСЛОЖНЕННОЕ ГОРЕ </a:t>
            </a:r>
            <a:r>
              <a:rPr lang="ru-RU" sz="2800" dirty="0" smtClean="0"/>
              <a:t>возникает, если переживание замедляется, приостанавливается или появляются сложности с интеграцией утраты или приобретением нового опыта. Распространенность 10-15%.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ПРИЧИНЫ:</a:t>
            </a:r>
          </a:p>
          <a:p>
            <a:pPr lvl="0"/>
            <a:r>
              <a:rPr lang="ru-RU" dirty="0" smtClean="0"/>
              <a:t>Внезапная или неожиданная утрата.</a:t>
            </a:r>
          </a:p>
          <a:p>
            <a:pPr lvl="0"/>
            <a:r>
              <a:rPr lang="ru-RU" dirty="0" smtClean="0"/>
              <a:t>Утрата, вызвавшая двойные чувства, прежде всего гнев и самообвинение.</a:t>
            </a:r>
          </a:p>
          <a:p>
            <a:pPr lvl="0"/>
            <a:r>
              <a:rPr lang="ru-RU" dirty="0" smtClean="0"/>
              <a:t>Утрата, с которой были связаны отношения чрезмерной зависимости, породившие отчаянную тоску.</a:t>
            </a:r>
          </a:p>
          <a:p>
            <a:pPr lvl="0"/>
            <a:r>
              <a:rPr lang="ru-RU" dirty="0" smtClean="0"/>
              <a:t>Множественные утраты на протяжении незначительного времени.</a:t>
            </a:r>
          </a:p>
          <a:p>
            <a:r>
              <a:rPr lang="ru-RU" dirty="0" smtClean="0"/>
              <a:t>Отсутствие систем поддержки личности или жизнеобеспечения.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85852" y="2571744"/>
            <a:ext cx="6215106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91636"/>
            <a:ext cx="8229600" cy="422338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Умирание и смерть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Проблемы эвтаназии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Переживание горя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УМИРАНИЕ И СМЕРТЬ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http://i2.wp.com/psyheo.by/wp-content/uploads/2015/12/image161.jpg?fit=624%2C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0103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УМИРАНИЕ И СМЕРТЬ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28596" y="1428736"/>
          <a:ext cx="825820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УМИРАНИЕ И СМЕРТЬ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1357298"/>
          <a:ext cx="492922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6314" y="1829691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СТАДИИ ПРИБЛИЖЕНИЯ К СМЕРТИ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(Э. КЮБЛЕР-РОСС)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УМИРАНИЕ И СМЕРТЬ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ПРИНЦИПЫ ПОВЕДЕНИЯ С УМИРАЮЩИМ БОЛЬНЫМ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sz="2700" dirty="0" smtClean="0"/>
              <a:t>Не занимайте жесткую позицию.</a:t>
            </a:r>
          </a:p>
          <a:p>
            <a:pPr lvl="0"/>
            <a:r>
              <a:rPr lang="ru-RU" sz="2700" dirty="0" smtClean="0"/>
              <a:t>Убедите больного, что забота о нем будет проявлена вне зависимости от его поведения.</a:t>
            </a:r>
          </a:p>
          <a:p>
            <a:pPr lvl="0"/>
            <a:r>
              <a:rPr lang="ru-RU" sz="2700" dirty="0" smtClean="0"/>
              <a:t>Некоторое время побудьте с пациентом после сообщения ему информации о состоянии или диагнозе. </a:t>
            </a:r>
          </a:p>
          <a:p>
            <a:pPr lvl="0"/>
            <a:r>
              <a:rPr lang="ru-RU" sz="2700" dirty="0" smtClean="0"/>
              <a:t>Вернитесь к пациенту через несколько часов после получения им информации о своей болезни. </a:t>
            </a:r>
          </a:p>
          <a:p>
            <a:pPr lvl="0"/>
            <a:r>
              <a:rPr lang="ru-RU" sz="2700" dirty="0" smtClean="0"/>
              <a:t>Дайте советы членам семьи пациента, касающиеся его заболевания.</a:t>
            </a:r>
          </a:p>
          <a:p>
            <a:pPr lvl="0"/>
            <a:r>
              <a:rPr lang="ru-RU" sz="2700" dirty="0" smtClean="0"/>
              <a:t>Максимально облегчайте боль и страдания пациента.</a:t>
            </a:r>
          </a:p>
          <a:p>
            <a:pPr lvl="0"/>
            <a:r>
              <a:rPr lang="ru-RU" sz="2700" dirty="0" smtClean="0"/>
              <a:t>При умирании больного необходимо создать условия, учитывающие интересы окружающих пациентов.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ПРОБЛЕМЫ ЭВТАНАЗИИ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78117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ЭВТАНАЗИЯ</a:t>
            </a:r>
            <a:r>
              <a:rPr lang="ru-RU" b="1" dirty="0" smtClean="0"/>
              <a:t> </a:t>
            </a:r>
            <a:r>
              <a:rPr lang="ru-RU" dirty="0" smtClean="0"/>
              <a:t>(от греч. </a:t>
            </a:r>
            <a:r>
              <a:rPr lang="en-US" dirty="0" err="1" smtClean="0"/>
              <a:t>eu</a:t>
            </a:r>
            <a:r>
              <a:rPr lang="ru-RU" dirty="0" smtClean="0"/>
              <a:t> – хорошо, </a:t>
            </a:r>
            <a:r>
              <a:rPr lang="en-US" dirty="0" err="1" smtClean="0"/>
              <a:t>thanatos</a:t>
            </a:r>
            <a:r>
              <a:rPr lang="ru-RU" dirty="0" smtClean="0"/>
              <a:t> – смерть)— практика прекращения жизни человека, страдающего неизлечимым заболеванием, испытывающего невыносимые страдания, с помощью медработников.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3000372"/>
          <a:ext cx="8143932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ПЕРЕЖИВАНИЕ ГОРЯ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СИТУАЦИИ, ВЫЗЫВАЮЩИЕ ГОРЕ</a:t>
            </a:r>
          </a:p>
          <a:p>
            <a:pPr lvl="0"/>
            <a:r>
              <a:rPr lang="ru-RU" sz="2400" dirty="0" smtClean="0"/>
              <a:t>смерть близкого человека;</a:t>
            </a:r>
          </a:p>
          <a:p>
            <a:pPr lvl="0"/>
            <a:r>
              <a:rPr lang="ru-RU" sz="2400" dirty="0" smtClean="0"/>
              <a:t>утрата кого-либо или чего-либо, что имело для человека значительный смысл;</a:t>
            </a:r>
          </a:p>
          <a:p>
            <a:pPr lvl="0"/>
            <a:r>
              <a:rPr lang="ru-RU" sz="2400" dirty="0" smtClean="0"/>
              <a:t>длительная разлука или прекращение отношений со значимыми людьми.</a:t>
            </a:r>
          </a:p>
          <a:p>
            <a:pPr lvl="0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СПЕЦИФИЧЕСКИЕ ПСИХОЛОГИЧЕСКИЕ ОСОБЕННОСТИ</a:t>
            </a:r>
          </a:p>
          <a:p>
            <a:pPr lvl="0"/>
            <a:r>
              <a:rPr lang="ru-RU" sz="2400" dirty="0" smtClean="0"/>
              <a:t>сильное </a:t>
            </a:r>
            <a:r>
              <a:rPr lang="ru-RU" sz="2400" i="1" dirty="0" smtClean="0"/>
              <a:t>чувство вины</a:t>
            </a:r>
            <a:r>
              <a:rPr lang="ru-RU" sz="2400" dirty="0" smtClean="0"/>
              <a:t>, которое возникает при попытке отыскать то, что не было сделано для умершего. </a:t>
            </a:r>
          </a:p>
          <a:p>
            <a:pPr lvl="0"/>
            <a:r>
              <a:rPr lang="ru-RU" sz="2400" i="1" dirty="0" smtClean="0"/>
              <a:t>злость по отношению к умершему</a:t>
            </a:r>
            <a:r>
              <a:rPr lang="ru-RU" sz="2400" dirty="0" smtClean="0"/>
              <a:t>, чувство одиночества. Возникает внутренний конфликт: между враждебностью к умершему и его идеализацией. </a:t>
            </a:r>
          </a:p>
          <a:p>
            <a:pPr lvl="0"/>
            <a:r>
              <a:rPr lang="ru-RU" sz="2400" i="1" dirty="0" smtClean="0"/>
              <a:t>нарушаются некоторые психические процессы</a:t>
            </a:r>
            <a:r>
              <a:rPr lang="ru-RU" sz="2400" dirty="0" smtClean="0"/>
              <a:t>: концентрация внимания, ясность сознания, память.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ПЕРЕЖИВАНИЕ ГОРЯ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1357298"/>
          <a:ext cx="492922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6314" y="142873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ФАЗЫ РАБОТЫ ГОРЯ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e4644baf24a01747c6ba72918c572883f855d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604</TotalTime>
  <Words>375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ПСИХОЛОГИЯ СМЕРТИ И УТРАТЫ</vt:lpstr>
      <vt:lpstr>План лекции</vt:lpstr>
      <vt:lpstr>УМИРАНИЕ И СМЕРТЬ</vt:lpstr>
      <vt:lpstr>УМИРАНИЕ И СМЕРТЬ</vt:lpstr>
      <vt:lpstr>УМИРАНИЕ И СМЕРТЬ</vt:lpstr>
      <vt:lpstr>УМИРАНИЕ И СМЕРТЬ</vt:lpstr>
      <vt:lpstr>ПРОБЛЕМЫ ЭВТАНАЗИИ</vt:lpstr>
      <vt:lpstr>ПЕРЕЖИВАНИЕ ГОРЯ</vt:lpstr>
      <vt:lpstr>ПЕРЕЖИВАНИЕ ГОРЯ</vt:lpstr>
      <vt:lpstr>ПЕРЕЖИВАНИЕ ГОРЯ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смерти и утраты</dc:title>
  <dc:subject>Медицинская психология</dc:subject>
  <dc:creator>Смешная Анастасия Юрьевна</dc:creator>
  <cp:keywords>стадии переживания смерти;горе;эвтаназия;отрицание, гнев, сделка, депрессия, принятие</cp:keywords>
  <cp:lastModifiedBy>rupenko</cp:lastModifiedBy>
  <cp:revision>74</cp:revision>
  <dcterms:created xsi:type="dcterms:W3CDTF">2018-01-27T01:33:10Z</dcterms:created>
  <dcterms:modified xsi:type="dcterms:W3CDTF">2018-02-19T03:39:30Z</dcterms:modified>
  <cp:category>Лекции-презентации</cp:category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