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altLang="ko-KR" smtClean="0"/>
              <a:t>Образец заголовка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8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52736"/>
          </a:xfrm>
        </p:spPr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ko-KR" smtClean="0"/>
              <a:t>Вставка рисунка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AA6C-C57C-471B-AA90-87D850E562DD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B577-D325-422A-A0CF-7E7614637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263" y="216457"/>
            <a:ext cx="1120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4368" y="1857364"/>
            <a:ext cx="10067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«Здоровый человек и его окружение»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Тема: «Период младшего школьного возраста».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0381" y="5072075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5053" y="6313363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2021</a:t>
            </a:r>
          </a:p>
        </p:txBody>
      </p:sp>
    </p:spTree>
    <p:extLst>
      <p:ext uri="{BB962C8B-B14F-4D97-AF65-F5344CB8AC3E}">
        <p14:creationId xmlns:p14="http://schemas.microsoft.com/office/powerpoint/2010/main" val="30762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74" y="308313"/>
            <a:ext cx="11468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нарушений зрения требуется сочетать зрительную работу с активным отдыхом, необходимо рациональное питание (витамины, особенно групп А, В), гимнастика для глаз. Нельзя: читать лежа, в темноте, в движущемся транспорте. Продолжительность просмотра телевизионных передач – не более 2 часов в субботу и воскресенье, на расстоянии 2,5-3 метра. </a:t>
            </a:r>
          </a:p>
        </p:txBody>
      </p:sp>
      <p:pic>
        <p:nvPicPr>
          <p:cNvPr id="8194" name="Picture 2" descr="https://glazexpert.ru/wp-content/uploads/8/7/8/878b9279ca479f3ff424b735d484a68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1"/>
          <a:stretch/>
        </p:blipFill>
        <p:spPr bwMode="auto">
          <a:xfrm>
            <a:off x="952500" y="3108027"/>
            <a:ext cx="4591050" cy="366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or.by/images/news/2020/profilaktika-narushenij-zrenij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7"/>
          <a:stretch/>
        </p:blipFill>
        <p:spPr bwMode="auto">
          <a:xfrm>
            <a:off x="6403974" y="3108027"/>
            <a:ext cx="4949825" cy="36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110" y="1119853"/>
            <a:ext cx="11449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разнообразным. Соотношение Б : Ж : У = 1 : 1 : 4. Белка требуется 3-4 грамма на кг массы ребенка, жиры – 20 % и должны быть растительного происхождения, углеводы – лучше растительного происхождения – овощи, фрукты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 рационе должны быть: мясо, рыба, молочные продукты.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пищей ребенок должен получать все витамины, минеральные вещества.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 – 1700-2000 мл в сутки.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жирные сорта мяса, копчености, пряности, консервы, холодные блюда. Нельзя принимать пищу наспех, читать во время еды, делать уроки.</a:t>
            </a:r>
          </a:p>
        </p:txBody>
      </p:sp>
      <p:pic>
        <p:nvPicPr>
          <p:cNvPr id="9218" name="Picture 2" descr="https://pbs.twimg.com/media/EZhZhbwXQAEJU3K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36003" r="39081" b="4974"/>
          <a:stretch/>
        </p:blipFill>
        <p:spPr bwMode="auto">
          <a:xfrm>
            <a:off x="4621384" y="4166841"/>
            <a:ext cx="3272790" cy="25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239323"/>
            <a:ext cx="9093777" cy="9608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младших школьников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725" y="1304926"/>
            <a:ext cx="746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школьной медицинской сестрой и врачом.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первого класса специалистами проводится углубленный осмотр детей для выяснения адаптации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школе: окулист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невропатолог, лор-врач, хирург, стоматолог, педиатр.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ежегодно – осмотр окулистом, невропатологом, лор и хирургом.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Ежегодно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физическое развитие, острота зрения, слуха, контроль артериального давления, осанки.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11-12 лет определяется ориентировочная пригодность к определенной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ntm13.ru/wp-content/uploads/2020/10/%D0%92%D0%B0%D0%BA%D1%86%D0%B8%D0%BD%D0%B0%D1%86%D0%B8%D1%8F-%D0%A1%D0%9E%D0%A8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r="18044"/>
          <a:stretch/>
        </p:blipFill>
        <p:spPr bwMode="auto">
          <a:xfrm>
            <a:off x="8217726" y="1890401"/>
            <a:ext cx="3597400" cy="34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7225" y="503962"/>
            <a:ext cx="11087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закрепления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продолжительность и основную особенность периода младшего 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анатомо-физиологические особенности кожи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характерны для младшего школьников? 2. Назовите число дыхательных движений и сердечных сокращений ребенка 7 лет.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формулы нарастания массы в младшем школьном возрасте.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формулы увеличения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школьном возрасте.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процессы характеризуют развитие нервной младшего школьника?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Перечислите факторы, влияющие на здоровье ребенка младшего школьного возраста.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Перечислите принципы питания младшего школьника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Каковы принципы составления режима дня младшего школьника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Каковы принципы организации безопасной среды младшего школьника?</a:t>
            </a:r>
          </a:p>
        </p:txBody>
      </p:sp>
    </p:spTree>
    <p:extLst>
      <p:ext uri="{BB962C8B-B14F-4D97-AF65-F5344CB8AC3E}">
        <p14:creationId xmlns:p14="http://schemas.microsoft.com/office/powerpoint/2010/main" val="25629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рост и развитие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школьного возраста.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Универсальные потребности, способы их удовлетворения.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Возможные проблемы.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Принципы создания безопасной окружающей среды для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114167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9338953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особенности, рост и развитие ребенка младшего школьного возраста.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1635125"/>
            <a:ext cx="10233800" cy="291312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и ее придатки.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анатомической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клетчатка с 3 до 8 лет почти не увеличивается, а затем с 8 лет начинает интенсивно нарастать, максимально откладываясь в местах, обусловленных полом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zen_doc/57035/pub_5d3ff0c378125e00adf0fda4_5d3fff6fcfcc8600ad14e25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43" y="4082760"/>
            <a:ext cx="3493325" cy="23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0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44" y="415637"/>
            <a:ext cx="8698255" cy="532014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Костно-мышечная система.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годам окончательно формируется шейный и грудной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изгибы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позвоночника, начинается срастание костей таза.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осанкой, т.к. ее нарушение приводит к патологическому искривлению позвоночника – сколиозу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6-8 лет и 11-13 лет отмечается интенсивный рост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10-13 годам происходит окостенение запястий, к 9-11 годам – фаланг пальцев (к этому времени должен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выработаться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почерк, хорошо писать).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замена молочных зубов 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 descr="https://cf2.ppt-online.org/files2/slide/c/CjbwY7uSGepQhoR1WMz2kxF4NvKVmy5f3ZJIrns69i/slide-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t="26241" r="14388" b="7050"/>
          <a:stretch/>
        </p:blipFill>
        <p:spPr bwMode="auto">
          <a:xfrm>
            <a:off x="8971524" y="0"/>
            <a:ext cx="3220476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hoff.ru/upload/iblock/163/163b92425fef3b70f7852e8a8eb69c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2" y="2257425"/>
            <a:ext cx="321468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nfiz.ru/books/item/f00/s00/z0000012/pic/000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25" y="4400550"/>
            <a:ext cx="3220476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0" y="695603"/>
            <a:ext cx="109543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система.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7 лет заканчивается формирование бронхолегочной системы и в дальнейшем происходит только увеличение органов в размерах. Тип дыхания: у девочек – грудной; у мальчиков – брюшной.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ЧДД 20-25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минуту, ритмичное, ровное.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развиваться и растет вместе с увеличением размеров тела. В 7 лет сердце приобретает форму взрослого. Пульс становится устойчивым, ритмичным – 80-90 ударов в 1 минуту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Артериальное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– стабильное, т.е. происходит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морфосозревание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сердечно-сосудистой системы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Пищеварительная система.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увеличиваться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функциональном отношении. К 7-11 годам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желудок приобретает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объем желудка к 7-10 годам составляет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 мл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Активизируются ферментативные системы, устанавливаются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переваривания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10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945" y="298348"/>
            <a:ext cx="112221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Мочевыделительная система.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годам завершает свое развитие, становится анатомически и функционально зрелой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мочеиспусканий 6-8 раз в сутки, относительная плотность мочи 1008-1022.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расположение мочевого пузыря становятся такими же, как у взрослых.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порции мочи – 150-200 мл.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развитие; сформированы нервные центры и периферическая нервная система, хорошо регулируются двигательные функции, в том числе – мелкая моторика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7-8 годам появляется осознание своего социального “Я”. Следствием этого является стремление выйти за рамки детского игрового образа и участвовать во взрослой жизни, т.е. в реальной серьезной деятельности. Поступление в школу ребенок воспринимает как работу, уравнивающую его с взрослыми, как шаг к самостоятельности.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86183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31775"/>
            <a:ext cx="9255827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 младшего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школьника. Физическое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843088"/>
            <a:ext cx="110120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роста умеренные – по 5-6 см в год, масса – по 1,5-2 кг в год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(рост) ребенка: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лет составляет: l = 130 – 7 (8 – n);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лет: l = 130 + 5 (n – 8);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ребенка от 5 до 10 лет: l = 110 + 6 (n – 5), где n – число лет ребенка.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12 лет равна m = 20 + 3 (n – 5), где n – число лет ребенка.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50 + 0,6 n (в 5 лет – окружность головы равна 50 см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груди: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 лет составляет: 63 – 1,5 (10 – n);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лет равна: 63 + 3 (n – 10), где n – возраст в годах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 лет окружность груди равна 63 см. </a:t>
            </a:r>
          </a:p>
        </p:txBody>
      </p:sp>
    </p:spTree>
    <p:extLst>
      <p:ext uri="{BB962C8B-B14F-4D97-AF65-F5344CB8AC3E}">
        <p14:creationId xmlns:p14="http://schemas.microsoft.com/office/powerpoint/2010/main" val="31613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631" y="183032"/>
            <a:ext cx="9927772" cy="10527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Универсальные потребности, способы их удовлетворения.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Режим дня младшего школьника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548" y="1526416"/>
            <a:ext cx="116299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Предполагает рациональное распределение времени для учебы, отдыха, спорта, развлечений и сна.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Сон предполагается 9-10 часов в сутки. После занятий в школе – еда, работа по дому 1,5-2 часа. Подготовка домашнего задания в течение 1 часа – в одно и то же время.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Отдых может быть активным за счет смены одного вида деятельности другим. Перед сном необходимо 1,5-2 часа спокойной деятельности.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главная причина усталости школьников перед каникулами – двигательный голод и недостаточное пребывание на свежем воздухе, то каникулы должны быть заполнены активной, рациональной деятельностью ребенка: режим соблюдается обязательно, прогулки, посещение театров, выставок. Возможна организация походов на 1-2 дня, продолжительностью для первоклассников – 5 км; для второклассников – 10 км; для детей 3-го класса – 15 км; скорость движения – 2-4 км/ч; груз в рюкзаке 3-4 кг.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63" y="492589"/>
            <a:ext cx="71815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надо следить за осанкой ребенка.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предупреждения нарушения осанки полезны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– плавание, лыжи, волейбол,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за спиной в рюкзаке.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осанки следует встать около стены, прислонив затылок, лопатки, локти, пятки – расстояние между шейным и поясничным изгибами и стеной должно равняться толщине ладони.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искривлений позвоночника – нельзя спать на раскладушке, на мягкой постели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zen_doc/2763421/pub_5f47713bcd97ee373c10cf9d_5f47a1257b75412bb0f029d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05" y="-27110"/>
            <a:ext cx="4403994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l-adme.cf.tsp.li/resize/728x/jpg/924/9cb/0f612c57a1aabd2311eff43d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4" y="3382840"/>
            <a:ext cx="2657475" cy="34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Шаблон_презентации_27</Template>
  <TotalTime>143</TotalTime>
  <Words>1239</Words>
  <Application>Microsoft Office PowerPoint</Application>
  <PresentationFormat>Широкоэкранный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Times New Roman</vt:lpstr>
      <vt:lpstr>Wingdings</vt:lpstr>
      <vt:lpstr>Тема Office</vt:lpstr>
      <vt:lpstr>Презентация PowerPoint</vt:lpstr>
      <vt:lpstr>План лекции</vt:lpstr>
      <vt:lpstr>Анатомо-физиологические особенности, рост и развитие ребенка младшего школьного возраста. </vt:lpstr>
      <vt:lpstr>Презентация PowerPoint</vt:lpstr>
      <vt:lpstr>Презентация PowerPoint</vt:lpstr>
      <vt:lpstr>Презентация PowerPoint</vt:lpstr>
      <vt:lpstr>Рост и развитие младшего школьника. Физическое  развитие</vt:lpstr>
      <vt:lpstr>Универсальные потребности, способы их удовлетворения.  Режим дня младшего школьника </vt:lpstr>
      <vt:lpstr>Презентация PowerPoint</vt:lpstr>
      <vt:lpstr>Презентация PowerPoint</vt:lpstr>
      <vt:lpstr>Питание</vt:lpstr>
      <vt:lpstr>Диспансеризация младших школьников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79832089713</dc:creator>
  <cp:lastModifiedBy>79832089713</cp:lastModifiedBy>
  <cp:revision>25</cp:revision>
  <dcterms:created xsi:type="dcterms:W3CDTF">2021-01-05T02:48:24Z</dcterms:created>
  <dcterms:modified xsi:type="dcterms:W3CDTF">2022-02-20T11:56:51Z</dcterms:modified>
</cp:coreProperties>
</file>