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1032" y="-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11763-C21A-4409-A477-BCED1287A860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2C2E3-B233-401F-B363-CC915E7A9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0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C2E3-B233-401F-B363-CC915E7A985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0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1520" y="913284"/>
            <a:ext cx="3384376" cy="3089219"/>
          </a:xfrm>
          <a:prstGeom prst="roundRect">
            <a:avLst/>
          </a:prstGeom>
          <a:solidFill>
            <a:srgbClr val="00B0F0">
              <a:alpha val="1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-3501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C00000"/>
                </a:solidFill>
              </a:rPr>
              <a:t>Список </a:t>
            </a:r>
            <a:r>
              <a:rPr lang="ru-RU" sz="2200" b="1" dirty="0" smtClean="0">
                <a:solidFill>
                  <a:srgbClr val="C00000"/>
                </a:solidFill>
              </a:rPr>
              <a:t>кандидатов в члены </a:t>
            </a:r>
            <a:r>
              <a:rPr lang="ru-RU" sz="2200" b="1" dirty="0">
                <a:solidFill>
                  <a:srgbClr val="C00000"/>
                </a:solidFill>
              </a:rPr>
              <a:t>Ученого совета медико-психолого-фармацевтического </a:t>
            </a:r>
            <a:r>
              <a:rPr lang="ru-RU" sz="2200" b="1" dirty="0" smtClean="0">
                <a:solidFill>
                  <a:srgbClr val="C00000"/>
                </a:solidFill>
              </a:rPr>
              <a:t>факультета (МПФФ)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016" y="978167"/>
            <a:ext cx="3563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Включаются в </a:t>
            </a:r>
            <a:r>
              <a:rPr lang="ru-RU" sz="1600" b="1" i="1" dirty="0">
                <a:solidFill>
                  <a:srgbClr val="7030A0"/>
                </a:solidFill>
              </a:rPr>
              <a:t>состав Ученого совета факультета по </a:t>
            </a:r>
            <a:r>
              <a:rPr lang="ru-RU" sz="1600" b="1" i="1" dirty="0" smtClean="0">
                <a:solidFill>
                  <a:srgbClr val="7030A0"/>
                </a:solidFill>
              </a:rPr>
              <a:t>должности (декан, зав. кафедрами)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3524" y="1809163"/>
            <a:ext cx="210487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Шадрин К.В.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Логинова И.О.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Березовская М.А.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Авдеева </a:t>
            </a:r>
            <a:r>
              <a:rPr lang="ru-RU" sz="1600" dirty="0" smtClean="0"/>
              <a:t>Е.А.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Наркевич </a:t>
            </a:r>
            <a:r>
              <a:rPr lang="ru-RU" sz="1600" dirty="0" smtClean="0"/>
              <a:t>А.Н.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/>
              <a:t>Салмин</a:t>
            </a:r>
            <a:r>
              <a:rPr lang="ru-RU" sz="1600" dirty="0"/>
              <a:t> </a:t>
            </a:r>
            <a:r>
              <a:rPr lang="ru-RU" sz="1600" dirty="0" smtClean="0"/>
              <a:t>В.В.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Малиновская </a:t>
            </a:r>
            <a:r>
              <a:rPr lang="ru-RU" sz="1600" dirty="0" smtClean="0"/>
              <a:t>Н.А.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Савельева Е.Е.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769267"/>
            <a:ext cx="46453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Кандидаты в избираемую часть Ученого совета факультета 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научно-педагогические работники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11124" y="1527091"/>
            <a:ext cx="51030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err="1"/>
              <a:t>Живаева</a:t>
            </a:r>
            <a:r>
              <a:rPr lang="ru-RU" sz="1600" dirty="0"/>
              <a:t> </a:t>
            </a:r>
            <a:r>
              <a:rPr lang="ru-RU" sz="1600" dirty="0" smtClean="0"/>
              <a:t>Ю.В.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канд. психол. н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аук) </a:t>
            </a:r>
            <a:r>
              <a:rPr lang="ru-RU" sz="1600" dirty="0" smtClean="0"/>
              <a:t>– доцент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Попенко Н.В. </a:t>
            </a:r>
            <a:r>
              <a:rPr lang="ru-RU" sz="1600" dirty="0"/>
              <a:t>–</a:t>
            </a:r>
            <a:r>
              <a:rPr lang="ru-RU" sz="1600" dirty="0" smtClean="0"/>
              <a:t> доцент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Максимова И.В.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(канд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. мед. н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аук) </a:t>
            </a:r>
            <a:r>
              <a:rPr lang="ru-RU" sz="1600" dirty="0" smtClean="0"/>
              <a:t>– доцент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Гуров </a:t>
            </a:r>
            <a:r>
              <a:rPr lang="ru-RU" sz="1600" dirty="0"/>
              <a:t>В.А.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(канд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. биол. наук,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доцент) </a:t>
            </a:r>
            <a:r>
              <a:rPr lang="ru-RU" sz="1600" dirty="0" smtClean="0"/>
              <a:t>– доцент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Апанович</a:t>
            </a:r>
            <a:r>
              <a:rPr lang="ru-RU" sz="1600" dirty="0" smtClean="0"/>
              <a:t> М.С.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(канд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. физ.-мат. н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аук) </a:t>
            </a:r>
            <a:r>
              <a:rPr lang="ru-RU" sz="1600" dirty="0" smtClean="0"/>
              <a:t>– доцент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Шилина</a:t>
            </a:r>
            <a:r>
              <a:rPr lang="ru-RU" sz="1600" dirty="0" smtClean="0"/>
              <a:t> </a:t>
            </a:r>
            <a:r>
              <a:rPr lang="ru-RU" sz="1600" dirty="0"/>
              <a:t>Н.Г.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(канд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</a:rPr>
              <a:t>пед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. наук,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доцент) </a:t>
            </a:r>
            <a:r>
              <a:rPr lang="ru-RU" sz="1600" dirty="0" smtClean="0"/>
              <a:t>– доцент</a:t>
            </a:r>
            <a:endParaRPr lang="ru-RU" sz="1600" dirty="0"/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Харитонова Е.В.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(канд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. фармацевт. н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аук) </a:t>
            </a:r>
            <a:r>
              <a:rPr lang="ru-RU" sz="1600" dirty="0" smtClean="0"/>
              <a:t>- доцент</a:t>
            </a:r>
            <a:endParaRPr lang="ru-RU" sz="1600" dirty="0"/>
          </a:p>
          <a:p>
            <a:pPr marL="342900" indent="-342900">
              <a:buFont typeface="+mj-lt"/>
              <a:buAutoNum type="arabicPeriod"/>
            </a:pPr>
            <a:r>
              <a:rPr lang="ru-RU" sz="1600" dirty="0" err="1"/>
              <a:t>Лыскова</a:t>
            </a:r>
            <a:r>
              <a:rPr lang="ru-RU" sz="1600" dirty="0"/>
              <a:t> И.С. – </a:t>
            </a:r>
            <a:r>
              <a:rPr lang="ru-RU" sz="1600" dirty="0" smtClean="0"/>
              <a:t>старший преподаватель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Тютрина</a:t>
            </a:r>
            <a:r>
              <a:rPr lang="ru-RU" sz="1600" dirty="0" smtClean="0"/>
              <a:t> </a:t>
            </a:r>
            <a:r>
              <a:rPr lang="ru-RU" sz="1600" dirty="0"/>
              <a:t>Е.С. – старший </a:t>
            </a:r>
            <a:r>
              <a:rPr lang="ru-RU" sz="1600" dirty="0" smtClean="0"/>
              <a:t>преподаватель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 smtClean="0"/>
              <a:t>Чавырь</a:t>
            </a:r>
            <a:r>
              <a:rPr lang="ru-RU" sz="1600" dirty="0" smtClean="0"/>
              <a:t> </a:t>
            </a:r>
            <a:r>
              <a:rPr lang="ru-RU" sz="1600" dirty="0"/>
              <a:t>В.С. – старший </a:t>
            </a:r>
            <a:r>
              <a:rPr lang="ru-RU" sz="1600" dirty="0" smtClean="0"/>
              <a:t>преподаватель</a:t>
            </a:r>
            <a:endParaRPr lang="ru-RU" sz="1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502266" y="4139410"/>
            <a:ext cx="38072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7030A0"/>
                </a:solidFill>
              </a:rPr>
              <a:t>о</a:t>
            </a:r>
            <a:r>
              <a:rPr lang="ru-RU" sz="1600" b="1" dirty="0" smtClean="0">
                <a:solidFill>
                  <a:srgbClr val="7030A0"/>
                </a:solidFill>
              </a:rPr>
              <a:t>бучающиеся (по специальностям)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03850" y="4490993"/>
            <a:ext cx="201696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«Фармация»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ru-RU" sz="1400" dirty="0" smtClean="0"/>
              <a:t>Толмачева Н.В.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ru-RU" sz="1400" dirty="0" smtClean="0"/>
              <a:t>Волкова В.А.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ru-RU" sz="1400" dirty="0" err="1" smtClean="0"/>
              <a:t>Госсман</a:t>
            </a:r>
            <a:r>
              <a:rPr lang="ru-RU" sz="1400" dirty="0" smtClean="0"/>
              <a:t> А.М.</a:t>
            </a:r>
          </a:p>
          <a:p>
            <a:pPr marL="342900" indent="-342900">
              <a:buFont typeface="+mj-lt"/>
              <a:buAutoNum type="arabicPeriod" startAt="11"/>
            </a:pPr>
            <a:r>
              <a:rPr lang="ru-RU" sz="1400" dirty="0" err="1"/>
              <a:t>Авлиякулыева</a:t>
            </a:r>
            <a:r>
              <a:rPr lang="ru-RU" sz="1400" dirty="0"/>
              <a:t> </a:t>
            </a:r>
            <a:r>
              <a:rPr lang="ru-RU" sz="1400" dirty="0" smtClean="0"/>
              <a:t>А.М.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183335" y="4513684"/>
            <a:ext cx="19606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«Мед. кибернетика»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ru-RU" sz="1400" dirty="0" err="1" smtClean="0"/>
              <a:t>Кульгаева</a:t>
            </a:r>
            <a:r>
              <a:rPr lang="ru-RU" sz="1400" dirty="0" smtClean="0"/>
              <a:t> А.И.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ru-RU" sz="1400" dirty="0" smtClean="0"/>
              <a:t>Черноморец Ю.А.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ru-RU" sz="1400" dirty="0" smtClean="0"/>
              <a:t>Черняк К.Е.</a:t>
            </a:r>
            <a:endParaRPr lang="ru-RU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5492674" y="4513684"/>
            <a:ext cx="18263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/>
              <a:t>«Клин. психология»</a:t>
            </a:r>
          </a:p>
          <a:p>
            <a:pPr marL="342900" indent="-342900">
              <a:buFont typeface="+mj-lt"/>
              <a:buAutoNum type="arabicPeriod" startAt="15"/>
            </a:pPr>
            <a:r>
              <a:rPr lang="ru-RU" sz="1400" dirty="0" err="1" smtClean="0"/>
              <a:t>Кудревич</a:t>
            </a:r>
            <a:r>
              <a:rPr lang="ru-RU" sz="1400" dirty="0" smtClean="0"/>
              <a:t> Л.А.</a:t>
            </a:r>
          </a:p>
          <a:p>
            <a:pPr marL="342900" indent="-342900">
              <a:buFont typeface="+mj-lt"/>
              <a:buAutoNum type="arabicPeriod" startAt="15"/>
            </a:pPr>
            <a:r>
              <a:rPr lang="ru-RU" sz="1400" dirty="0" smtClean="0"/>
              <a:t>Худякова М.Д.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544392" y="4535116"/>
            <a:ext cx="0" cy="108012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214864" y="4535708"/>
            <a:ext cx="0" cy="108012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39738" y="4352245"/>
            <a:ext cx="2948086" cy="1218868"/>
          </a:xfrm>
          <a:prstGeom prst="roundRect">
            <a:avLst/>
          </a:prstGeom>
          <a:solidFill>
            <a:srgbClr val="FFC000">
              <a:alpha val="12000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flipH="1">
            <a:off x="3073849" y="4807811"/>
            <a:ext cx="422620" cy="3077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0889" y="4352245"/>
            <a:ext cx="31318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Норма представительства от </a:t>
            </a:r>
            <a:r>
              <a:rPr lang="ru-RU" sz="1400" b="1" dirty="0" smtClean="0"/>
              <a:t>обучающихся</a:t>
            </a:r>
          </a:p>
          <a:p>
            <a:r>
              <a:rPr lang="ru-RU" sz="1400" dirty="0" smtClean="0"/>
              <a:t>«Фармация» – 1 чел.</a:t>
            </a:r>
          </a:p>
          <a:p>
            <a:r>
              <a:rPr lang="ru-RU" sz="1400" dirty="0" smtClean="0"/>
              <a:t>«Клиническая психология» – 1 чел.</a:t>
            </a:r>
            <a:r>
              <a:rPr lang="ru-RU" sz="1400" dirty="0"/>
              <a:t> «Медицинская кибернетика» – 1 чел.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743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233</Words>
  <Application>Microsoft Office PowerPoint</Application>
  <PresentationFormat>Экран (16:10)</PresentationFormat>
  <Paragraphs>39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 В. Шадрин</dc:creator>
  <cp:lastModifiedBy>Константин В. Шадрин</cp:lastModifiedBy>
  <cp:revision>8</cp:revision>
  <dcterms:created xsi:type="dcterms:W3CDTF">2022-04-12T11:37:37Z</dcterms:created>
  <dcterms:modified xsi:type="dcterms:W3CDTF">2022-04-20T02:18:01Z</dcterms:modified>
</cp:coreProperties>
</file>