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67" r:id="rId6"/>
    <p:sldId id="268" r:id="rId7"/>
    <p:sldId id="258" r:id="rId8"/>
    <p:sldId id="259" r:id="rId9"/>
    <p:sldId id="261" r:id="rId10"/>
    <p:sldId id="269" r:id="rId11"/>
    <p:sldId id="270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182-D98F-4E5D-B3A4-44587081DE53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2877-DD8D-43D0-82C7-0DC200E3F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182-D98F-4E5D-B3A4-44587081DE53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2877-DD8D-43D0-82C7-0DC200E3F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182-D98F-4E5D-B3A4-44587081DE53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2877-DD8D-43D0-82C7-0DC200E3F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182-D98F-4E5D-B3A4-44587081DE53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2877-DD8D-43D0-82C7-0DC200E3F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182-D98F-4E5D-B3A4-44587081DE53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2877-DD8D-43D0-82C7-0DC200E3F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182-D98F-4E5D-B3A4-44587081DE53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2877-DD8D-43D0-82C7-0DC200E3F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182-D98F-4E5D-B3A4-44587081DE53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2877-DD8D-43D0-82C7-0DC200E3F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182-D98F-4E5D-B3A4-44587081DE53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2877-DD8D-43D0-82C7-0DC200E3F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182-D98F-4E5D-B3A4-44587081DE53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2877-DD8D-43D0-82C7-0DC200E3F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182-D98F-4E5D-B3A4-44587081DE53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2877-DD8D-43D0-82C7-0DC200E3F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182-D98F-4E5D-B3A4-44587081DE53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2877-DD8D-43D0-82C7-0DC200E3F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40182-D98F-4E5D-B3A4-44587081DE53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32877-DD8D-43D0-82C7-0DC200E3F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ИМ. ПРОФ. В.Ф. ВОЙНО ЯСЕНЕЦКОГО» МИНИСТЕРСТВА ЗДРАВООХРАНЕНИЯ РОССИЙСКОЙ ФЕДЕРАЦИИ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852936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Приемка товаров аптечного ассортимента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49411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228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Тихонова.А.Д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Казакова Е.Н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E49E50-F1FF-8DAA-4045-902C15882AB7}"/>
              </a:ext>
            </a:extLst>
          </p:cNvPr>
          <p:cNvSpPr txBox="1"/>
          <p:nvPr/>
        </p:nvSpPr>
        <p:spPr>
          <a:xfrm>
            <a:off x="3635896" y="6165304"/>
            <a:ext cx="214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2023г.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случае проблем с товаром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обнаружении в результате приемки, некачественных товаров (поврежденных,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имеющих не товарный вид)-на данные товары составляется претензионный АКТ и товар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перемещается в карантинную зону, сообщается поставщику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-При обнаружении забракованных серий или признаков фальсификации, составляется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АКТ, перемещается в карантинную зону, сообщается поставщику и органу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контроля,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Т.е отправляется письмо об обнаружении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РосЗдравНадзор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-При неправильно оформленных документах, сопроводительных ( расхождения в счет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фактуре ) или несоответствия документов качества,(оформление документов согласно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нормативной документации РФ.)составляется АКТ, товар перемещается в карантин,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поставщику отправляется запрос.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-Все претензионные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АКТ-ы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составляются и подписываются комиссией по приемке товара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составе не менее трех человек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-Претензии поставщикам отправляются в установленный в договоре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полученные товары,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освобождаются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оберточных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перевязочных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Проводим предпродажную подготовку товаров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контроля соблюдения порядка приема товара, устанавливаемого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нормативными правовыми актами, действующими в Субъекте РФ.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1.Ответственное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лицо проводит проверку корректности импорта данных из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электронной накладной поставщика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программном обеспечении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М-аптека сверяя данные, отображаемые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программном обеспечении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М-аптека, с сопроводительными документами от поставщика.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2.Ответственное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лицо ежедневно проводит проверку наличия забракованных,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фальсифицированных, контрафактных и недоброкачественных товаров путем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сравнения с данными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РосЗдравНадзора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 изучение писем о браке на сайте</a:t>
            </a:r>
          </a:p>
          <a:p>
            <a:pPr marL="0" indent="0"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РосЗдравНадзора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3.В программном обеспечении М-аптеки происходит проверка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забракованных товаров , подсветка брака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(цвет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коричневый), подсветка истекающего срока годности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(цвет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Красный)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случае выявления производится изъятие данных товаров из обращения и их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перемещение в соответствующую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карантинную.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Документы для аптеки, регламентирующие вопросы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приемки товара, действующие на территории РФ: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Снимок экрана (27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743" t="20683" r="26615" b="34051"/>
          <a:stretch>
            <a:fillRect/>
          </a:stretch>
        </p:blipFill>
        <p:spPr>
          <a:xfrm>
            <a:off x="611560" y="1484784"/>
            <a:ext cx="8131938" cy="453650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Поступление товаров в аптеку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Перевозка большей части лекарств осуществляется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рефрижераторами, в кузове которых устанавливается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определенный диапазон температуры и влажности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Основным требованием к транспортировке медицинских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препаратов является возможность максимально защитить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лекарства от воздействия окружающей среды, а также возможных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загрязнений и механических повреждений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5875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оставвщ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149080"/>
            <a:ext cx="5819800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 сопроводительных документов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ЧЁТ ФАКТУР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00200"/>
            <a:ext cx="7272808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ОТОКОЛ (2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776864" cy="464137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нимок экрана (2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8208912" cy="478539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Приёмочный контроль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883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1.Приёмка товара осуществляется материально ответственным лицом.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2.Товар, доставленный поставщиком, должен размещаться на поддоны, подтоварники либо на распаковочный стол.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3.Если транспортная тара без повреждений , товар принимается по количеству мест, о чем делается соответствующая отметка в документах поставщика.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4.Если в таре обнаружены повреждения ,упаковка вскрывается в присутствии экспедитора и комиссии по приёмке товара, производится визуальный осмотр товаров внутри упаковки.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5.В случае обнаружения повреждений составляется АКТ-претензия.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Оценка товара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Приёмочный контроль заключается в проверке поступающих ЛП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товаров аптечного ассортимента путем оценки :</a:t>
            </a:r>
          </a:p>
          <a:p>
            <a:pPr marL="0" indent="0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«Описание»внешнего вида ,цвета, запаха.</a:t>
            </a:r>
          </a:p>
          <a:p>
            <a:pPr marL="0" indent="0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«Упаковки» целостность упаковки</a:t>
            </a:r>
          </a:p>
          <a:p>
            <a:pPr marL="0" indent="0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«Маркировка» соответствия маркировки требованиям, установленным законодательством </a:t>
            </a:r>
          </a:p>
          <a:p>
            <a:pPr marL="0" indent="0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Правильность оформления сопроводительных документов</a:t>
            </a:r>
          </a:p>
          <a:p>
            <a:pPr marL="0" indent="0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Наличия необходимых документов качества.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нимок экрана (24).png"/>
          <p:cNvPicPr>
            <a:picLocks noChangeAspect="1"/>
          </p:cNvPicPr>
          <p:nvPr/>
        </p:nvPicPr>
        <p:blipFill>
          <a:blip r:embed="rId2" cstate="print"/>
          <a:srcRect l="68112" t="29000" r="13776" b="48600"/>
          <a:stretch>
            <a:fillRect/>
          </a:stretch>
        </p:blipFill>
        <p:spPr>
          <a:xfrm>
            <a:off x="4860032" y="4221088"/>
            <a:ext cx="3384376" cy="23543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Качественный и количественный контроль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роизводится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помощи этикеток.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-После формирования наценки, распечатывается этикет-лента.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-На этикетке указано наименование товара, доза, объем, страна изготовитель и срок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годности товара. Количество этикеток соответствует количеству упаковок товара счете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 проводится путем наклеивания данных этикеток на соответствующий товар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-Правильность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формирования розничных цен на ЖВНЛП проверяем через электронную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программу, оптовые цены сверяем с протоколом согласования цен, полученным от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поставщика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выявлении несоответствия, проверка производится путем сравнения с бумажной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накладной поставщика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-при обнаружении внутренней ошибки, ошибка исправляется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-при обнаружении ошибки со стороны поставщика, комиссией составляется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претензионный акт и отправляется поставщику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Товар с наклеенными этикетками, сортируем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группам, раскладываем по местам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хранения, используя вспомогательную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тару-корзины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 учетом принадлежности к рецептурному и безрецептурному отпуску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 учетом фармакологического признака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 учетом физического состояния ( твердые-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жидкие-газоооразные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 учетом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аптечного ассортимента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лек.препараты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травы, питание, парфюмерия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косметика, БАД, оптика,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ИМН-и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 учетом особенностей хранения, указанных на упаковке производителя.(Температуры,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влажности, защиты от света 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-товары, требующие хранения в сухом прохладном месте, перед тем как убрать 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холодильник, упаковываем в водонепроницаемый пакет, для недопущения внутрь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упаковки влажного воздуха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холодильника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Термолабильные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товары немедленно убираются в холодильник с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соответствующим режимом.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farma_2_20160926_1220833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052736"/>
            <a:ext cx="3419872" cy="58052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672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ИМ. ПРОФ. В.Ф. ВОЙНО ЯСЕНЕЦКОГО» МИНИСТЕРСТВА ЗДРАВООХРАНЕНИЯ РОССИЙСКОЙ ФЕДЕРАЦИИ ФАРМАЦЕВТИЧЕСКИЙ КОЛЛЕДЖ  </vt:lpstr>
      <vt:lpstr>Документы для аптеки, регламентирующие вопросы приемки товара, действующие на территории РФ:</vt:lpstr>
      <vt:lpstr>Поступление товаров в аптеку</vt:lpstr>
      <vt:lpstr>Пример сопроводительных документов</vt:lpstr>
      <vt:lpstr>Слайд 5</vt:lpstr>
      <vt:lpstr>Слайд 6</vt:lpstr>
      <vt:lpstr>Приёмочный контроль</vt:lpstr>
      <vt:lpstr>Оценка товара</vt:lpstr>
      <vt:lpstr>Качественный и количественный контроль</vt:lpstr>
      <vt:lpstr>В случае проблем с товаром</vt:lpstr>
      <vt:lpstr>Система контроля соблюдения порядка приема товара, устанавливаемого нормативными правовыми актами, действующими в Субъекте РФ. </vt:lpstr>
      <vt:lpstr>Спасибо за внимание!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В.Ф.Войно-Ясенецкого» Министерства здравоохранения Российской Федерации Фармацевтический колледж</dc:title>
  <dc:creator>RePack by Diakov</dc:creator>
  <cp:lastModifiedBy>RePack by Diakov</cp:lastModifiedBy>
  <cp:revision>22</cp:revision>
  <dcterms:created xsi:type="dcterms:W3CDTF">2023-05-11T15:31:35Z</dcterms:created>
  <dcterms:modified xsi:type="dcterms:W3CDTF">2023-05-12T16:45:14Z</dcterms:modified>
</cp:coreProperties>
</file>