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4" r:id="rId4"/>
    <p:sldId id="281" r:id="rId5"/>
    <p:sldId id="282" r:id="rId6"/>
    <p:sldId id="288" r:id="rId7"/>
    <p:sldId id="287" r:id="rId8"/>
    <p:sldId id="289" r:id="rId9"/>
    <p:sldId id="290" r:id="rId10"/>
    <p:sldId id="284" r:id="rId11"/>
    <p:sldId id="268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0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7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76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3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0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7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2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7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1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3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2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DA3E-68BE-4261-B5D7-96AD2667A85A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375C-3078-4E2E-9283-2CA73AD47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64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943" y="2810711"/>
            <a:ext cx="8144134" cy="1373070"/>
          </a:xfrm>
        </p:spPr>
        <p:txBody>
          <a:bodyPr/>
          <a:lstStyle/>
          <a:p>
            <a:r>
              <a:rPr lang="ru-RU" sz="3600" dirty="0"/>
              <a:t>Работа </a:t>
            </a:r>
            <a:r>
              <a:rPr lang="ru-RU" sz="3600" dirty="0" smtClean="0"/>
              <a:t>в травматологическом пункте</a:t>
            </a:r>
            <a:br>
              <a:rPr lang="ru-RU" sz="3600" dirty="0" smtClean="0"/>
            </a:br>
            <a:r>
              <a:rPr lang="ru-RU" sz="2800" dirty="0" smtClean="0"/>
              <a:t>г. Красноярск, проспект им. газеты Красноярский Рабочий, дом 48в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36723" y="4394039"/>
            <a:ext cx="9888217" cy="225701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 студентки педиатрического </a:t>
            </a:r>
            <a:r>
              <a:rPr lang="ru-RU" smtClean="0"/>
              <a:t>факультета</a:t>
            </a:r>
            <a:r>
              <a:rPr lang="ru-RU" smtClean="0"/>
              <a:t>:</a:t>
            </a:r>
            <a:endParaRPr lang="ru-RU" dirty="0" smtClean="0"/>
          </a:p>
          <a:p>
            <a:r>
              <a:rPr lang="ru-RU" dirty="0" err="1" smtClean="0"/>
              <a:t>Шайкина</a:t>
            </a:r>
            <a:r>
              <a:rPr lang="ru-RU" dirty="0" smtClean="0"/>
              <a:t> У.А.504гр.</a:t>
            </a:r>
          </a:p>
          <a:p>
            <a:r>
              <a:rPr lang="ru-RU" dirty="0" err="1" smtClean="0"/>
              <a:t>Монгуш</a:t>
            </a:r>
            <a:r>
              <a:rPr lang="ru-RU" dirty="0" smtClean="0"/>
              <a:t> Ч.А.504гр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Прожкевич</a:t>
            </a:r>
            <a:r>
              <a:rPr lang="ru-RU" dirty="0" smtClean="0"/>
              <a:t> М.О.503гр.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32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Лечебно-профилактическая иммунизация: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31" y="2009541"/>
            <a:ext cx="3569807" cy="476341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37254" y="1740105"/>
            <a:ext cx="3790078" cy="35993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укуса животного (уличная собака)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85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Антирабическая помощь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0183" y="2227986"/>
            <a:ext cx="4640733" cy="1214733"/>
          </a:xfrm>
        </p:spPr>
        <p:txBody>
          <a:bodyPr/>
          <a:lstStyle/>
          <a:p>
            <a:r>
              <a:rPr lang="ru-RU" dirty="0"/>
              <a:t>Назначать немедленно лечение: КОКАВ по 1,0 мл в 0, 3, 7, 14, 30, 90 день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48" y="3184735"/>
            <a:ext cx="4741244" cy="355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92" y="144770"/>
            <a:ext cx="4585954" cy="659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69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АС-анатоксин вводят подкожно в подлопаточную область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09" y="2011679"/>
            <a:ext cx="3526456" cy="4701941"/>
          </a:xfrm>
        </p:spPr>
      </p:pic>
    </p:spTree>
    <p:extLst>
      <p:ext uri="{BB962C8B-B14F-4D97-AF65-F5344CB8AC3E}">
        <p14:creationId xmlns:p14="http://schemas.microsoft.com/office/powerpoint/2010/main" val="386159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04" y="733977"/>
            <a:ext cx="9613861" cy="1080938"/>
          </a:xfrm>
        </p:spPr>
        <p:txBody>
          <a:bodyPr/>
          <a:lstStyle/>
          <a:p>
            <a:r>
              <a:rPr lang="ru-RU" dirty="0" smtClean="0"/>
              <a:t>Женщина, 68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236" y="2038417"/>
            <a:ext cx="6483928" cy="465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Жалобы</a:t>
            </a:r>
            <a:r>
              <a:rPr lang="ru-RU" dirty="0" smtClean="0"/>
              <a:t>: на боль в области наружной лодыжки правой ноги.</a:t>
            </a:r>
          </a:p>
          <a:p>
            <a:pPr marL="0" indent="0">
              <a:buNone/>
            </a:pPr>
            <a:r>
              <a:rPr lang="ru-RU" dirty="0" smtClean="0"/>
              <a:t>Объективно: в области наружной лодыжки правой голени умеренный отек, пальпация болезненная, движения в голеностопном суставе ограничены за счет боли, движения и чувствительность пальцев правой стопы сохранены.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79" y="2038417"/>
            <a:ext cx="3492205" cy="4656274"/>
          </a:xfrm>
        </p:spPr>
      </p:pic>
    </p:spTree>
    <p:extLst>
      <p:ext uri="{BB962C8B-B14F-4D97-AF65-F5344CB8AC3E}">
        <p14:creationId xmlns:p14="http://schemas.microsoft.com/office/powerpoint/2010/main" val="401569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Рентгенография г/с сустава в 2х проекциях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9" y="2015603"/>
            <a:ext cx="3513950" cy="468526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53" y="2015603"/>
            <a:ext cx="3513950" cy="4685268"/>
          </a:xfrm>
        </p:spPr>
      </p:pic>
    </p:spTree>
    <p:extLst>
      <p:ext uri="{BB962C8B-B14F-4D97-AF65-F5344CB8AC3E}">
        <p14:creationId xmlns:p14="http://schemas.microsoft.com/office/powerpoint/2010/main" val="72844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Диагноз: Разрыв связок на уровне голеностопного сустава и стопы справа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Рекомендовано: Режим амбулаторный. Ограничение физических нагрузок. Гипсовая иммобилизация. Уход за гипсом. Ходьба на костылях без упора на больную ногу. При болях «</a:t>
            </a:r>
            <a:r>
              <a:rPr lang="ru-RU" dirty="0" err="1" smtClean="0"/>
              <a:t>Найз</a:t>
            </a:r>
            <a:r>
              <a:rPr lang="ru-RU" dirty="0" smtClean="0"/>
              <a:t>» 100мг 1 т 2 раза в день 5 дней. Холод </a:t>
            </a:r>
            <a:r>
              <a:rPr lang="ru-RU" dirty="0" err="1" smtClean="0"/>
              <a:t>местно</a:t>
            </a:r>
            <a:r>
              <a:rPr lang="ru-RU" dirty="0" smtClean="0"/>
              <a:t> 10 минут через 1 час в первые сутки от момента травмы. </a:t>
            </a:r>
          </a:p>
          <a:p>
            <a:r>
              <a:rPr lang="ru-RU" dirty="0" smtClean="0"/>
              <a:t>Повторная явка : 07.11.2018г.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0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Гипсовая иммобилизация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4" y="2006268"/>
            <a:ext cx="3609923" cy="4813231"/>
          </a:xfrm>
        </p:spPr>
      </p:pic>
    </p:spTree>
    <p:extLst>
      <p:ext uri="{BB962C8B-B14F-4D97-AF65-F5344CB8AC3E}">
        <p14:creationId xmlns:p14="http://schemas.microsoft.com/office/powerpoint/2010/main" val="80655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Мужчина, 36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2014275"/>
            <a:ext cx="6386945" cy="4677470"/>
          </a:xfrm>
        </p:spPr>
        <p:txBody>
          <a:bodyPr/>
          <a:lstStyle/>
          <a:p>
            <a:r>
              <a:rPr lang="ru-RU" dirty="0" smtClean="0"/>
              <a:t>Жалобы: на боль в области плечевого сустава слева.</a:t>
            </a:r>
          </a:p>
          <a:p>
            <a:r>
              <a:rPr lang="ru-RU" dirty="0" smtClean="0"/>
              <a:t>Объективно: плечевой сустав слева умеренно отечен, пальпация болезненная, движения в суставе резко ограничены за счет боли движения и чувствительность пальцев левой кисти сохранены.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49" y="573119"/>
            <a:ext cx="4459299" cy="59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Диагноз: Вправленный привычный вывих головки левого плеча.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Рекомендовано: Режим амбулаторный. Использование ортопедического фиксатора. Сухое тепло </a:t>
            </a:r>
            <a:r>
              <a:rPr lang="ru-RU" dirty="0" err="1" smtClean="0"/>
              <a:t>местно</a:t>
            </a:r>
            <a:r>
              <a:rPr lang="ru-RU" dirty="0" smtClean="0"/>
              <a:t>. Мазь </a:t>
            </a:r>
            <a:r>
              <a:rPr lang="ru-RU" dirty="0" err="1" smtClean="0"/>
              <a:t>Диклофенак</a:t>
            </a:r>
            <a:r>
              <a:rPr lang="ru-RU" dirty="0" smtClean="0"/>
              <a:t> 2-3 раза в день. При болях: </a:t>
            </a:r>
            <a:r>
              <a:rPr lang="ru-RU" dirty="0" err="1" smtClean="0"/>
              <a:t>Кетонал</a:t>
            </a:r>
            <a:r>
              <a:rPr lang="ru-RU" dirty="0" smtClean="0"/>
              <a:t> по 1 капсуле 1 раз в день. Разгрузка конечности.</a:t>
            </a:r>
          </a:p>
          <a:p>
            <a:r>
              <a:rPr lang="ru-RU" dirty="0" smtClean="0"/>
              <a:t>Повторная явка: 06.11.2018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15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Женщина, 23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2064328"/>
            <a:ext cx="6386945" cy="4488872"/>
          </a:xfrm>
        </p:spPr>
        <p:txBody>
          <a:bodyPr/>
          <a:lstStyle/>
          <a:p>
            <a:r>
              <a:rPr lang="ru-RU" dirty="0" smtClean="0"/>
              <a:t>Жалобы: на боль в области грудной клетки справа, головную боль, тошноту, головокружение. В анамнезе рвота неоднократно.</a:t>
            </a:r>
          </a:p>
          <a:p>
            <a:r>
              <a:rPr lang="ru-RU" dirty="0" smtClean="0"/>
              <a:t>Объективно: в области грудной клетки справа отека нет, пальпация болезненная.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25" y="519813"/>
            <a:ext cx="4575165" cy="61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Диагноз: ЗЧМТ. СГМ? Ушиб грудной клетки справа.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Рекомендовано: </a:t>
            </a:r>
            <a:r>
              <a:rPr lang="ru-RU" dirty="0"/>
              <a:t>Режим </a:t>
            </a:r>
            <a:r>
              <a:rPr lang="ru-RU" dirty="0" smtClean="0"/>
              <a:t>стационарный. Сухое </a:t>
            </a:r>
            <a:r>
              <a:rPr lang="ru-RU" dirty="0"/>
              <a:t>тепло </a:t>
            </a:r>
            <a:r>
              <a:rPr lang="ru-RU" dirty="0" err="1"/>
              <a:t>местно</a:t>
            </a:r>
            <a:r>
              <a:rPr lang="ru-RU" dirty="0"/>
              <a:t>. Мазь </a:t>
            </a:r>
            <a:r>
              <a:rPr lang="ru-RU" dirty="0" err="1"/>
              <a:t>Диклофенак</a:t>
            </a:r>
            <a:r>
              <a:rPr lang="ru-RU" dirty="0"/>
              <a:t> 2-3 раза в день. При болях: </a:t>
            </a:r>
            <a:r>
              <a:rPr lang="ru-RU" dirty="0" err="1"/>
              <a:t>Кетонал</a:t>
            </a:r>
            <a:r>
              <a:rPr lang="ru-RU" dirty="0"/>
              <a:t> по 1 капсуле 1 раз в день. </a:t>
            </a:r>
            <a:r>
              <a:rPr lang="ru-RU" dirty="0" smtClean="0"/>
              <a:t>Осмотр нейрохирурга в КМКБ БСМП</a:t>
            </a:r>
            <a:r>
              <a:rPr lang="ru-RU" smtClean="0"/>
              <a:t>, транспортировка.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002319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222</TotalTime>
  <Words>351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Берлин</vt:lpstr>
      <vt:lpstr>Работа в травматологическом пункте г. Красноярск, проспект им. газеты Красноярский Рабочий, дом 48в</vt:lpstr>
      <vt:lpstr>Женщина, 68 лет</vt:lpstr>
      <vt:lpstr>Рентгенография г/с сустава в 2х проекциях</vt:lpstr>
      <vt:lpstr>Диагноз: Разрыв связок на уровне голеностопного сустава и стопы справа</vt:lpstr>
      <vt:lpstr>Гипсовая иммобилизация</vt:lpstr>
      <vt:lpstr>Мужчина, 36 лет</vt:lpstr>
      <vt:lpstr>Диагноз: Вправленный привычный вывих головки левого плеча.</vt:lpstr>
      <vt:lpstr>Женщина, 23 года</vt:lpstr>
      <vt:lpstr>Диагноз: ЗЧМТ. СГМ? Ушиб грудной клетки справа.</vt:lpstr>
      <vt:lpstr>Лечебно-профилактическая иммунизация: </vt:lpstr>
      <vt:lpstr>  Антирабическая помощь </vt:lpstr>
      <vt:lpstr> АС-анатоксин вводят подкожно в подлопаточную область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травматологического пункта</dc:title>
  <dc:creator>Packard</dc:creator>
  <cp:lastModifiedBy>Andrei Ruahill</cp:lastModifiedBy>
  <cp:revision>22</cp:revision>
  <dcterms:created xsi:type="dcterms:W3CDTF">2016-12-13T14:46:23Z</dcterms:created>
  <dcterms:modified xsi:type="dcterms:W3CDTF">2019-04-07T08:48:47Z</dcterms:modified>
</cp:coreProperties>
</file>