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6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27" y="116632"/>
            <a:ext cx="654157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1484784"/>
            <a:ext cx="8064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«Приемка товара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аптечной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 реальном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режиме»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33.02.01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Фармация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МДК 03.01 Организация деятельности аптеки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структурных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 Организация деятельности структурных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подразделений аптеки и руководство аптечной организацией при отсутствии специалиста с высшим образованием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Студент: Гасанова Э.Х.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Казакова Е.Н.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Прием товара</a:t>
            </a:r>
          </a:p>
        </p:txBody>
      </p:sp>
      <p:pic>
        <p:nvPicPr>
          <p:cNvPr id="2050" name="Picture 2" descr="G:\фотки\R13CTctN6h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57301"/>
            <a:ext cx="4464496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3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0951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«Описание</a:t>
            </a: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Упаковка</a:t>
            </a: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Маркировка</a:t>
            </a: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G:\фотки\uT7x09WdQ8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776864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9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0951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Приход </a:t>
            </a: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товара</a:t>
            </a:r>
            <a:endParaRPr lang="ru-RU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G:\фотки\_7ka-nWxy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776864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56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1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</TotalTime>
  <Words>31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Презентация PowerPoint</vt:lpstr>
      <vt:lpstr>Прием товара</vt:lpstr>
      <vt:lpstr>«Описание», «Упаковка», «Маркировка»</vt:lpstr>
      <vt:lpstr>Приход товара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Сахрат</dc:creator>
  <cp:lastModifiedBy>Эдик</cp:lastModifiedBy>
  <cp:revision>5</cp:revision>
  <dcterms:created xsi:type="dcterms:W3CDTF">2019-04-07T07:05:06Z</dcterms:created>
  <dcterms:modified xsi:type="dcterms:W3CDTF">2019-04-16T09:40:10Z</dcterms:modified>
</cp:coreProperties>
</file>