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2" r:id="rId5"/>
    <p:sldId id="270" r:id="rId6"/>
    <p:sldId id="271" r:id="rId7"/>
    <p:sldId id="264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73" r:id="rId16"/>
    <p:sldId id="266" r:id="rId17"/>
    <p:sldId id="267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9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Слышали ли вы что-нибудь о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прогерии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Слышали ли вы что-нибудь о прогерии?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87-4AD4-B155-2E0C7A127B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87-4AD4-B155-2E0C7A127B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87-4AD4-B155-2E0C7A127BBE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помню точно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10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D3-4F1B-B76E-8917F1EFA6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нет, то хотели бы вы узнать о данном заболевании?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Если нет,то хотели бы вы узнать о данном заболевании?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C5-4354-91B9-4D55075E7B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C5-4354-91B9-4D55075E7B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C5-4354-91B9-4D55075E7B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Надо подумать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6-420A-BD1F-56B6DE435E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F76D-8B9C-49A0-8F2E-85DCD67A3D2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8AB5-F512-49E6-AAA6-C4BC7FCD73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8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F76D-8B9C-49A0-8F2E-85DCD67A3D2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8AB5-F512-49E6-AAA6-C4BC7FCD73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4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F76D-8B9C-49A0-8F2E-85DCD67A3D2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8AB5-F512-49E6-AAA6-C4BC7FCD73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93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F76D-8B9C-49A0-8F2E-85DCD67A3D2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8AB5-F512-49E6-AAA6-C4BC7FCD73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2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F76D-8B9C-49A0-8F2E-85DCD67A3D2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8AB5-F512-49E6-AAA6-C4BC7FCD73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7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F76D-8B9C-49A0-8F2E-85DCD67A3D2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8AB5-F512-49E6-AAA6-C4BC7FCD73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3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F76D-8B9C-49A0-8F2E-85DCD67A3D2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8AB5-F512-49E6-AAA6-C4BC7FCD73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5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F76D-8B9C-49A0-8F2E-85DCD67A3D2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8AB5-F512-49E6-AAA6-C4BC7FCD73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F76D-8B9C-49A0-8F2E-85DCD67A3D2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8AB5-F512-49E6-AAA6-C4BC7FCD73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16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F76D-8B9C-49A0-8F2E-85DCD67A3D2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8AB5-F512-49E6-AAA6-C4BC7FCD73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5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F76D-8B9C-49A0-8F2E-85DCD67A3D2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8AB5-F512-49E6-AAA6-C4BC7FCD73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8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EF76D-8B9C-49A0-8F2E-85DCD67A3D2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58AB5-F512-49E6-AAA6-C4BC7FCD73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8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AA0C9-86A6-4B03-B0E6-22F1453EE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84319"/>
            <a:ext cx="9144000" cy="2000331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«Болезнь Хатчинсона в современном мире»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ABEC6E-ABBC-493F-B9C4-46B3CF21B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7745" y="4949355"/>
            <a:ext cx="4600369" cy="101348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Наприенко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В.А., Пахомова А.Д.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308-1 отделение СД.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Шпитальная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DC3C1-711D-4046-A9DA-BF63FA5D065F}"/>
              </a:ext>
            </a:extLst>
          </p:cNvPr>
          <p:cNvSpPr txBox="1"/>
          <p:nvPr/>
        </p:nvSpPr>
        <p:spPr>
          <a:xfrm>
            <a:off x="0" y="11254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 имени профессора В.Ф. Войно-Ясенецкого»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39553-521E-4948-B3BD-DA4064AFD1E8}"/>
              </a:ext>
            </a:extLst>
          </p:cNvPr>
          <p:cNvSpPr txBox="1"/>
          <p:nvPr/>
        </p:nvSpPr>
        <p:spPr>
          <a:xfrm>
            <a:off x="4743157" y="6439804"/>
            <a:ext cx="2705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2022</a:t>
            </a:r>
          </a:p>
        </p:txBody>
      </p:sp>
    </p:spTree>
    <p:extLst>
      <p:ext uri="{BB962C8B-B14F-4D97-AF65-F5344CB8AC3E}">
        <p14:creationId xmlns:p14="http://schemas.microsoft.com/office/powerpoint/2010/main" val="1003641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основным методам обследования больных относятся: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Опрос. 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Осмотр. 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Биогенетическое исследование.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" b="89975" l="9886" r="89972">
                        <a14:foregroundMark x1="60028" y1="15838" x2="73755" y2="19882"/>
                        <a14:foregroundMark x1="52916" y1="32266" x2="56757" y2="26201"/>
                        <a14:foregroundMark x1="76671" y1="11794" x2="79587" y2="23252"/>
                        <a14:foregroundMark x1="58535" y1="72704" x2="48578" y2="87784"/>
                        <a14:foregroundMark x1="57610" y1="75906" x2="56117" y2="78265"/>
                        <a14:foregroundMark x1="55334" y1="79191" x2="56330" y2="78433"/>
                        <a14:foregroundMark x1="72333" y1="74052" x2="79090" y2="65206"/>
                        <a14:foregroundMark x1="23684" y1="16007" x2="30939" y2="25190"/>
                        <a14:foregroundMark x1="33357" y1="28644" x2="39331" y2="38585"/>
                        <a14:foregroundMark x1="25889" y1="43808" x2="22333" y2="53328"/>
                        <a14:foregroundMark x1="26102" y1="45661" x2="31081" y2="45661"/>
                        <a14:foregroundMark x1="22688" y1="6234" x2="34353" y2="3791"/>
                        <a14:foregroundMark x1="20555" y1="6992" x2="22546" y2="14322"/>
                        <a14:foregroundMark x1="39189" y1="6992" x2="38691" y2="337"/>
                        <a14:foregroundMark x1="66785" y1="52738" x2="57610" y2="72115"/>
                        <a14:foregroundMark x1="52774" y1="15249" x2="73471" y2="23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9964" y="2874609"/>
            <a:ext cx="4535241" cy="382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5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Аспирин в малых дозах.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Симптоматическая терапия.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Питание.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Стоматологическая помощь. </a:t>
            </a:r>
          </a:p>
        </p:txBody>
      </p:sp>
      <p:pic>
        <p:nvPicPr>
          <p:cNvPr id="5122" name="Picture 2" descr="https://i0.wp.com/sindrom.info/wp-content/uploads/4484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211" y="2959652"/>
            <a:ext cx="5829589" cy="3479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50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течения и профилактические меры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5734"/>
            <a:ext cx="10924309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больные детской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прогерией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доживают до 13 лет, зарегистрированы случаи смерти в 7 и 27 лет. Продолжительность жизни при взрослом типе заболевания составляет 30-40 лет. </a:t>
            </a:r>
          </a:p>
        </p:txBody>
      </p:sp>
      <p:pic>
        <p:nvPicPr>
          <p:cNvPr id="6146" name="Picture 2" descr="https://www.peoples.ru/strong-spirit/hayley_okines/okines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81173"/>
            <a:ext cx="4921538" cy="3275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262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Осложнения, вызванные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прогерией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Сердечно-сосудистые проблемы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Цереброваскулярные проблемы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проблемы со здоровьем, часто связанных со старением - таких как артрит, катаракта.</a:t>
            </a:r>
          </a:p>
        </p:txBody>
      </p:sp>
      <p:pic>
        <p:nvPicPr>
          <p:cNvPr id="7170" name="Picture 2" descr="https://r2.mt.ru/r5/photo4F4F/20420497399-0/jpg/b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10" y="3362180"/>
            <a:ext cx="4918201" cy="3260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3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образа жизни </a:t>
            </a:r>
          </a:p>
        </p:txBody>
      </p:sp>
      <p:pic>
        <p:nvPicPr>
          <p:cNvPr id="8194" name="Picture 2" descr="https://im0-tub-ru.yandex.net/i?id=37368c49ba5cd4f7a79a5371f6fbb49a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16" y="2086368"/>
            <a:ext cx="3674885" cy="3674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shkolazhizni.ru/img/content/i100/1004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2086368"/>
            <a:ext cx="4268643" cy="3674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80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Известный случай. Леон Бота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03" y="1876279"/>
            <a:ext cx="4448574" cy="319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80" y="1876279"/>
            <a:ext cx="5089938" cy="319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407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676739"/>
              </p:ext>
            </p:extLst>
          </p:nvPr>
        </p:nvGraphicFramePr>
        <p:xfrm>
          <a:off x="-174172" y="412460"/>
          <a:ext cx="7870371" cy="377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99857004"/>
              </p:ext>
            </p:extLst>
          </p:nvPr>
        </p:nvGraphicFramePr>
        <p:xfrm>
          <a:off x="6054436" y="2041510"/>
          <a:ext cx="5615709" cy="4295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415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Изучив материалы по нашей теме, можно сделать следующие выводы: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Синдром Хатчинсона-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Гилфорда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исключительно редкое генетическое заболевание детей с клиническими чертами преждевременного старения.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здоровых людей, соблюдающих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здоровый образ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жизни, риск рождения ребенка с данной патологией сводится к минимуму.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Отличительные признаки появляются на 2-3 году жизни, и ,к сожалению, средняя продолжительность детей с синдромом Хатчинсона составляет 13 лет.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Опрос показал, что почти все опрашиваемые не знают про данный синдром, это можно связать с тем, что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прогерия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очень редким и нераспространённым заболеванием.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04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436" y="2734252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9827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1872"/>
            <a:ext cx="10515600" cy="47250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Синдром Хатчинсона-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Гилфорда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исключительно редкое генетическое заболевание детей с клиническими чертами преждевременного старения. Частота заболевания составляет 1 на 8 млн новорождённых. В настоящий момент в мире живут около 100 людей с этим заболеванием.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43" y="3034718"/>
            <a:ext cx="5653922" cy="347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149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9447"/>
            <a:ext cx="10515600" cy="4927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изучение влияния синдрома Хатчинсона на организм человека и определение его важности в современном мире.</a:t>
            </a:r>
          </a:p>
          <a:p>
            <a:pPr marL="0" indent="0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историю заболевания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основные факторы риска и патогенез синдрома Хатчинсона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характеристику течению болезни и прогноз для пациентов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опрос среди студентов на знания о синдроме Хатчинсона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8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История изучения заболевания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84" y="1711991"/>
            <a:ext cx="3399992" cy="411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87" y="1711991"/>
            <a:ext cx="3266167" cy="419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0827" y="5995951"/>
            <a:ext cx="279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Джонатан Хатчинсон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56934" y="6054975"/>
            <a:ext cx="281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Гастингс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Гилфорд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Этиология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98" y="1343599"/>
            <a:ext cx="8620489" cy="484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25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Патогенез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9" y="1717168"/>
            <a:ext cx="7824584" cy="422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333" y="2994686"/>
            <a:ext cx="4081063" cy="199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92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55" y="1825625"/>
            <a:ext cx="10882745" cy="4351338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родителей, у которых был один ребенок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прогерией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вероятность рождения второго ребенка с синдромом Хатчинсона-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Гилфорда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составляет 2-3%.</a:t>
            </a:r>
          </a:p>
          <a:p>
            <a:endParaRPr lang="ru-RU" dirty="0"/>
          </a:p>
        </p:txBody>
      </p:sp>
      <p:pic>
        <p:nvPicPr>
          <p:cNvPr id="3074" name="Picture 2" descr="https://joker.ykt.ru/uploads/posts/1360291263_1343680880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0"/>
          <a:stretch/>
        </p:blipFill>
        <p:spPr bwMode="auto">
          <a:xfrm>
            <a:off x="1553524" y="2895600"/>
            <a:ext cx="2721823" cy="3602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pravmir.ru/wp-content/uploads/2018/08/JLG-Progeria-01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r="17878"/>
          <a:stretch/>
        </p:blipFill>
        <p:spPr bwMode="auto">
          <a:xfrm>
            <a:off x="6167572" y="2895600"/>
            <a:ext cx="3721110" cy="3602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1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прогерии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Замедленный рост и вес ниже среднего; 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Узкое лицо, маленькая нижняя челюсть, тонкие губы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клювастый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нос; 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непропорционально большая для лица; 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Выпуклые глаза и неполное смыкание век; 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Выпадение волос, включая ресницы и брови; 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Истонченная, пятнистая, морщинистая кожа; 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Видимые вены;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голос.</a:t>
            </a:r>
            <a:r>
              <a:rPr lang="ru-RU" dirty="0"/>
              <a:t> </a:t>
            </a:r>
          </a:p>
        </p:txBody>
      </p:sp>
      <p:pic>
        <p:nvPicPr>
          <p:cNvPr id="2050" name="Picture 2" descr="https://studfile.net/html/17544/660/html_hlUZDARziQ.27bc/img-IWVz7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2" y="2909455"/>
            <a:ext cx="2834876" cy="3779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59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teresnyefakty.org/wp-content/uploads/proger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4" y="1400432"/>
            <a:ext cx="5150139" cy="3300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rnobelo.com/images/stories/galleries/inspirativnoto-devojche-shto-stareeshe-8-pati-pobrzo-od-vrsnicite-nikogash-nema-da-bide-zaboraveno/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673" y="520017"/>
            <a:ext cx="4085099" cy="5060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55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381</Words>
  <Application>Microsoft Office PowerPoint</Application>
  <PresentationFormat>Широкоэкранный</PresentationFormat>
  <Paragraphs>60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Тема: «Болезнь Хатчинсона в современном мире» </vt:lpstr>
      <vt:lpstr>Актуальность </vt:lpstr>
      <vt:lpstr>Презентация PowerPoint</vt:lpstr>
      <vt:lpstr>История изучения заболевания</vt:lpstr>
      <vt:lpstr>Этиология </vt:lpstr>
      <vt:lpstr>Патогенез</vt:lpstr>
      <vt:lpstr>Факторы риска</vt:lpstr>
      <vt:lpstr>Симптомы прогерии</vt:lpstr>
      <vt:lpstr>Презентация PowerPoint</vt:lpstr>
      <vt:lpstr>Диагностика</vt:lpstr>
      <vt:lpstr>Лечение</vt:lpstr>
      <vt:lpstr>Прогноз течения и профилактические меры</vt:lpstr>
      <vt:lpstr>Осложнения, вызванные прогерией</vt:lpstr>
      <vt:lpstr>Особенности образа жизни </vt:lpstr>
      <vt:lpstr>Известный случай. Леон Бота</vt:lpstr>
      <vt:lpstr>Презентация PowerPoint</vt:lpstr>
      <vt:lpstr>Выводы</vt:lpstr>
      <vt:lpstr>Спасибо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«Болезнь Хатчинсона в современном мире»</dc:title>
  <dc:creator>Лерусик</dc:creator>
  <cp:lastModifiedBy>Фукалова Наталья Васильевна</cp:lastModifiedBy>
  <cp:revision>28</cp:revision>
  <dcterms:created xsi:type="dcterms:W3CDTF">2022-02-23T12:45:34Z</dcterms:created>
  <dcterms:modified xsi:type="dcterms:W3CDTF">2022-02-28T03:21:11Z</dcterms:modified>
</cp:coreProperties>
</file>