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9C920F-690B-49AD-B0CD-09AA8FF3770D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1D044B-042D-4324-95F1-AB57EE9D1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психология личности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76216"/>
          </a:xfrm>
        </p:spPr>
        <p:txBody>
          <a:bodyPr/>
          <a:lstStyle/>
          <a:p>
            <a:r>
              <a:rPr lang="ru-RU" b="1" dirty="0" smtClean="0"/>
              <a:t>ЛЕКЦИЯ № 6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Механизмы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Механизмы социального поведения </a:t>
            </a:r>
            <a:r>
              <a:rPr lang="ru-RU" sz="3000" dirty="0" smtClean="0"/>
              <a:t>– это социально-психологические регуляторы поведения, они связывают личность и социальную </a:t>
            </a:r>
            <a:r>
              <a:rPr lang="ru-RU" sz="3000" dirty="0" smtClean="0"/>
              <a:t>среду:</a:t>
            </a:r>
          </a:p>
          <a:p>
            <a:endParaRPr lang="ru-RU" sz="3000" dirty="0" smtClean="0"/>
          </a:p>
          <a:p>
            <a:pPr lvl="1"/>
            <a:r>
              <a:rPr lang="ru-RU" sz="2800" dirty="0" smtClean="0"/>
              <a:t>социальные </a:t>
            </a:r>
            <a:r>
              <a:rPr lang="ru-RU" sz="2800" dirty="0" smtClean="0"/>
              <a:t>установки, </a:t>
            </a:r>
            <a:endParaRPr lang="ru-RU" sz="2800" dirty="0" smtClean="0"/>
          </a:p>
          <a:p>
            <a:pPr lvl="1"/>
            <a:r>
              <a:rPr lang="ru-RU" sz="2800" dirty="0" smtClean="0"/>
              <a:t>ценностная </a:t>
            </a:r>
            <a:r>
              <a:rPr lang="ru-RU" sz="2800" dirty="0" smtClean="0"/>
              <a:t>ориентация, </a:t>
            </a:r>
            <a:endParaRPr lang="ru-RU" sz="2800" dirty="0" smtClean="0"/>
          </a:p>
          <a:p>
            <a:pPr lvl="1"/>
            <a:r>
              <a:rPr lang="ru-RU" sz="2800" dirty="0" smtClean="0"/>
              <a:t>роли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Механизмы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Социальная установка </a:t>
            </a:r>
            <a:r>
              <a:rPr lang="ru-RU" dirty="0" smtClean="0"/>
              <a:t>– состояние психологической готовности личности вести себя определенным образом, основанная на прошлом социальном опыте и регулирующая социальное поведение индивида.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Структура социальной </a:t>
            </a:r>
            <a:r>
              <a:rPr lang="ru-RU" b="1" dirty="0" smtClean="0"/>
              <a:t>установки</a:t>
            </a:r>
            <a:r>
              <a:rPr lang="ru-RU" dirty="0" smtClean="0"/>
              <a:t>:</a:t>
            </a:r>
            <a:endParaRPr lang="ru-RU" dirty="0" smtClean="0"/>
          </a:p>
          <a:p>
            <a:pPr lvl="1"/>
            <a:r>
              <a:rPr lang="ru-RU" dirty="0" smtClean="0"/>
              <a:t>когнитивный компонент, </a:t>
            </a:r>
            <a:r>
              <a:rPr lang="ru-RU" dirty="0" smtClean="0"/>
              <a:t>содержащий знания, представление о социальном объекте;</a:t>
            </a:r>
          </a:p>
          <a:p>
            <a:pPr lvl="1"/>
            <a:r>
              <a:rPr lang="ru-RU" dirty="0" smtClean="0"/>
              <a:t>аффективный </a:t>
            </a:r>
            <a:r>
              <a:rPr lang="ru-RU" dirty="0" smtClean="0"/>
              <a:t>компонент</a:t>
            </a:r>
            <a:r>
              <a:rPr lang="ru-RU" dirty="0" smtClean="0"/>
              <a:t>, </a:t>
            </a:r>
            <a:r>
              <a:rPr lang="ru-RU" dirty="0" smtClean="0"/>
              <a:t>отражающий эмоционально - оценочное отношение к объекту;</a:t>
            </a:r>
          </a:p>
          <a:p>
            <a:pPr lvl="1"/>
            <a:r>
              <a:rPr lang="ru-RU" dirty="0" smtClean="0"/>
              <a:t>поведенческий </a:t>
            </a:r>
            <a:r>
              <a:rPr lang="ru-RU" dirty="0" smtClean="0"/>
              <a:t>компонент</a:t>
            </a:r>
            <a:r>
              <a:rPr lang="ru-RU" dirty="0" smtClean="0"/>
              <a:t>, </a:t>
            </a:r>
            <a:r>
              <a:rPr lang="ru-RU" dirty="0" smtClean="0"/>
              <a:t>выражающий потенциальную готовность личности реализовывать определенное поведение по отношению к объекту.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Механизмы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социальных установок</a:t>
            </a:r>
          </a:p>
          <a:p>
            <a:pPr lvl="1"/>
            <a:r>
              <a:rPr lang="ru-RU" b="1" dirty="0" smtClean="0"/>
              <a:t>Стереотип</a:t>
            </a:r>
            <a:r>
              <a:rPr lang="ru-RU" dirty="0" smtClean="0"/>
              <a:t> – это социальная установка с застывшим, нередко обедненным содержанием когнитивного компонента</a:t>
            </a:r>
            <a:r>
              <a:rPr lang="ru-RU" dirty="0" smtClean="0"/>
              <a:t>.</a:t>
            </a:r>
          </a:p>
          <a:p>
            <a:pPr lvl="1"/>
            <a:r>
              <a:rPr lang="ru-RU" b="1" dirty="0" smtClean="0"/>
              <a:t>Предрассудок</a:t>
            </a:r>
            <a:r>
              <a:rPr lang="ru-RU" dirty="0" smtClean="0"/>
              <a:t> </a:t>
            </a:r>
            <a:r>
              <a:rPr lang="ru-RU" dirty="0" smtClean="0"/>
              <a:t>– это социальная установка с извращенным содержанием ее когнитивного компонента, вследствие  чего индивид воспринимает некоторые социальные объекты в неадекватном, искаженном виде.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Механизмы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Ценностные ориентации </a:t>
            </a:r>
            <a:r>
              <a:rPr lang="ru-RU" dirty="0" smtClean="0"/>
              <a:t>— </a:t>
            </a:r>
            <a:endParaRPr lang="ru-RU" dirty="0" smtClean="0"/>
          </a:p>
          <a:p>
            <a:pPr lvl="1"/>
            <a:r>
              <a:rPr lang="ru-RU" dirty="0" smtClean="0"/>
              <a:t>а</a:t>
            </a:r>
            <a:r>
              <a:rPr lang="ru-RU" dirty="0" smtClean="0"/>
              <a:t>) этические, эстетические, политические, религиозные основания — критерии, на которых базируются и которыми объясняются оценки личностью или общностью окружающей реальности, дифференцированного, избирательного подхода к ней и способ ориентации; </a:t>
            </a:r>
            <a:endParaRPr lang="ru-RU" dirty="0" smtClean="0"/>
          </a:p>
          <a:p>
            <a:pPr lvl="1"/>
            <a:r>
              <a:rPr lang="ru-RU" dirty="0" smtClean="0"/>
              <a:t>б</a:t>
            </a:r>
            <a:r>
              <a:rPr lang="ru-RU" dirty="0" smtClean="0"/>
              <a:t>) основания, по которым личность или группа «выстраивает» воспринимаемые объекты и события по степени их значимости.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Механизмы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Роль</a:t>
            </a:r>
            <a:r>
              <a:rPr lang="ru-RU" dirty="0" smtClean="0"/>
              <a:t> – это нормативно одобряемый образец поведения, ожидаемый окружающими от каждого, кто занимает данную социальную позицию</a:t>
            </a:r>
            <a:r>
              <a:rPr lang="ru-RU" dirty="0" smtClean="0"/>
              <a:t>.</a:t>
            </a:r>
          </a:p>
          <a:p>
            <a:pPr lvl="1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Ролевые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ожидания </a:t>
            </a:r>
            <a:r>
              <a:rPr lang="ru-RU" dirty="0" smtClean="0"/>
              <a:t>– требования, закрепленные в системе социальных норм, предъявляемые к поведению индивида в связи с выполнением им той или иной социальной роли.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Как понимается личность в социальной психологии, в отличие от общей психологии?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Что такое социализация личности? В каких институтах она осуществляется?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Какие этапы проходит человек в процессе социализации?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Какие существуют механизмы социального поведения?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000" b="1" dirty="0" smtClean="0"/>
              <a:t>Рекомендуемая литература</a:t>
            </a:r>
            <a:endParaRPr lang="ru-RU" sz="2000" dirty="0" smtClean="0"/>
          </a:p>
          <a:p>
            <a:r>
              <a:rPr lang="ru-RU" sz="20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Понятие личности в социальной психологии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Социализация личности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Механизмы социального поведения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личности в социальной психологии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Разные науки изучают различные </a:t>
            </a:r>
            <a:r>
              <a:rPr lang="ru-RU" b="1" dirty="0" smtClean="0"/>
              <a:t>аспекты личности</a:t>
            </a:r>
            <a:r>
              <a:rPr lang="ru-RU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общая</a:t>
            </a:r>
            <a:r>
              <a:rPr lang="ru-RU" dirty="0" smtClean="0"/>
              <a:t> </a:t>
            </a:r>
            <a:r>
              <a:rPr lang="ru-RU" b="1" dirty="0" smtClean="0"/>
              <a:t>психология</a:t>
            </a:r>
            <a:r>
              <a:rPr lang="ru-RU" dirty="0" smtClean="0"/>
              <a:t> изучает всю совокупность свойств человека, включая биологически детерминированные, которые обуславливают социально значимое поведение и деятельность личности.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для </a:t>
            </a:r>
            <a:r>
              <a:rPr lang="ru-RU" b="1" dirty="0" smtClean="0"/>
              <a:t>социологии</a:t>
            </a:r>
            <a:r>
              <a:rPr lang="ru-RU" dirty="0" smtClean="0"/>
              <a:t> личность выступает, как представитель определенной социальной группы, как лишь элемент общественной системы, как носитель той или иной социальной роли.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социальная психология </a:t>
            </a:r>
            <a:r>
              <a:rPr lang="ru-RU" dirty="0" smtClean="0"/>
              <a:t>рассматривает личность прежде всего в контексте всех разнообразных социальных связей и включенности в различные социальные группы как на макро-, так и на микро уровне.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личности в социальной психологии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Специфика социальной психологии личности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исследование закономерностей и причин поведения личности в контексте реальной группы.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выделение специфического аспекта рассмотрения проблем, традиционных для социальной психологии малой группы: </a:t>
            </a:r>
            <a:r>
              <a:rPr lang="ru-RU" i="1" dirty="0" smtClean="0"/>
              <a:t>проблем лидерства, эмоциональных связей между членами группы, их конформизма или самостоятельности, принятия ими ролевых позиций</a:t>
            </a:r>
            <a:r>
              <a:rPr lang="ru-RU" dirty="0" smtClean="0"/>
              <a:t>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изучение вопросов социализации – усвоения и воспроизводства индивидом норм, ценностей и обычаев своего общества.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особое внимание к происхождению и реализации социальных установок личности, т. е. готовности вести себя тем или иным образом в определенных ситуациях, связанных с общением.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Социализация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Социокультурная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среда </a:t>
            </a:r>
            <a:r>
              <a:rPr lang="ru-RU" dirty="0" smtClean="0"/>
              <a:t>– это конкретно-исторический общественный организм, характеризующийся определенным типом культуры, сложившейся системой ценностей.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Социализация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Социализация</a:t>
            </a:r>
            <a:r>
              <a:rPr lang="ru-RU" dirty="0" smtClean="0"/>
              <a:t> – это процесс активного усвоения индивидом ценностей и норм общества и формирование их в систему социальных установок, которая определяет позиции и поведение индивида как личности в системе общества.</a:t>
            </a:r>
          </a:p>
          <a:p>
            <a:endParaRPr lang="ru-RU" dirty="0" smtClean="0"/>
          </a:p>
          <a:p>
            <a:pPr lvl="1"/>
            <a:r>
              <a:rPr lang="ru-RU" dirty="0" smtClean="0"/>
              <a:t>Под </a:t>
            </a:r>
            <a:r>
              <a:rPr lang="ru-RU" b="1" dirty="0" smtClean="0"/>
              <a:t>социализацией</a:t>
            </a:r>
            <a:r>
              <a:rPr lang="ru-RU" dirty="0" smtClean="0"/>
              <a:t> можно понимать процесс, при котором предполагается возможность вхождения людей </a:t>
            </a:r>
            <a:r>
              <a:rPr lang="ru-RU" dirty="0" err="1" smtClean="0"/>
              <a:t>социокультурную</a:t>
            </a:r>
            <a:r>
              <a:rPr lang="ru-RU" dirty="0" smtClean="0"/>
              <a:t> среду через </a:t>
            </a:r>
            <a:r>
              <a:rPr lang="ru-RU" i="1" dirty="0" smtClean="0"/>
              <a:t>освоение ролей </a:t>
            </a:r>
            <a:r>
              <a:rPr lang="ru-RU" dirty="0" smtClean="0"/>
              <a:t>и </a:t>
            </a:r>
            <a:r>
              <a:rPr lang="ru-RU" i="1" dirty="0" smtClean="0"/>
              <a:t>приобретения определенных личностных качеств</a:t>
            </a:r>
            <a:r>
              <a:rPr lang="ru-RU" dirty="0" smtClean="0"/>
              <a:t>. Следовательно, можно говорить о </a:t>
            </a:r>
            <a:r>
              <a:rPr lang="ru-RU" i="1" dirty="0" smtClean="0"/>
              <a:t>двух процессах</a:t>
            </a:r>
            <a:r>
              <a:rPr lang="ru-RU" dirty="0" smtClean="0"/>
              <a:t>, происходящих одновременно, - </a:t>
            </a:r>
            <a:r>
              <a:rPr lang="ru-RU" b="1" dirty="0" smtClean="0"/>
              <a:t>типизации и индивидуализации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Социализация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Типизация личности </a:t>
            </a:r>
            <a:r>
              <a:rPr lang="ru-RU" dirty="0" smtClean="0"/>
              <a:t>– это формирование типичных личностных свойств, которые задаются человеку группой и являются общими для всех ее представителей. </a:t>
            </a:r>
          </a:p>
          <a:p>
            <a:endParaRPr lang="ru-RU" dirty="0" smtClean="0"/>
          </a:p>
          <a:p>
            <a:r>
              <a:rPr lang="ru-RU" b="1" dirty="0" smtClean="0"/>
              <a:t>Индивидуализация личности </a:t>
            </a:r>
            <a:r>
              <a:rPr lang="ru-RU" dirty="0" smtClean="0"/>
              <a:t>– выработка собственного опыта социального взаимодействия и общения, благодаря чему формируются личностные смыслы, убеждения, нормы.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Социализация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Институты социализации - </a:t>
            </a:r>
            <a:r>
              <a:rPr lang="ru-RU" sz="3100" dirty="0" smtClean="0"/>
              <a:t>институты общества, которые осуществляют сам процесс и для которых человек становится объектом воздействия.</a:t>
            </a:r>
          </a:p>
          <a:p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b="1" dirty="0" smtClean="0"/>
              <a:t>Формальные институты </a:t>
            </a:r>
            <a:r>
              <a:rPr lang="ru-RU" dirty="0" smtClean="0"/>
              <a:t>– официальные учреждения общества (государства), которые по своему функциональному назначению призваны воспитывать и обучать каждое новое поколение 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Неформальные институты </a:t>
            </a:r>
            <a:r>
              <a:rPr lang="ru-RU" dirty="0" smtClean="0"/>
              <a:t>– имеют социально-психологическую основу. Это разные социальные группы, от малых до больших, в которые оказывается включенным индивид.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Социализация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Стадии социализации</a:t>
            </a:r>
            <a:r>
              <a:rPr lang="ru-RU" b="1" dirty="0" smtClean="0"/>
              <a:t>: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900" dirty="0" smtClean="0"/>
              <a:t>Первичная социализация, или </a:t>
            </a:r>
            <a:r>
              <a:rPr lang="ru-RU" sz="2900" b="1" dirty="0" smtClean="0"/>
              <a:t>стадия адаптации </a:t>
            </a:r>
            <a:r>
              <a:rPr lang="ru-RU" sz="2900" dirty="0" smtClean="0"/>
              <a:t>(от рождения до подросткового периода ребенок усваивает социальный опыт некритически, адаптируется, приспосабливается, подражает).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900" b="1" dirty="0" smtClean="0"/>
              <a:t>Стадия индивидуализации </a:t>
            </a:r>
            <a:r>
              <a:rPr lang="ru-RU" sz="2900" dirty="0" smtClean="0"/>
              <a:t>(появляется желание выделить себя среди других, критическое отношение к общественным нормам поведения)..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900" b="1" dirty="0" smtClean="0"/>
              <a:t>Стадия интеграции </a:t>
            </a:r>
            <a:r>
              <a:rPr lang="ru-RU" sz="2900" dirty="0" smtClean="0"/>
              <a:t>(появляется желание найти свое место в обществе, "вписаться" в общество).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900" b="1" dirty="0" smtClean="0"/>
              <a:t>Трудовая стадия </a:t>
            </a:r>
            <a:r>
              <a:rPr lang="ru-RU" sz="2900" dirty="0" smtClean="0"/>
              <a:t>социализации охватывает весь период зрелости человека, весь период его трудовой деятельности, когда человек не только усваивает социальный опыт, но и воспроизводит его за счет активного воздействия человека на среду через свою деятельность.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900" b="1" dirty="0" err="1" smtClean="0"/>
              <a:t>Послетрудовая</a:t>
            </a:r>
            <a:r>
              <a:rPr lang="ru-RU" sz="2900" b="1" dirty="0" smtClean="0"/>
              <a:t> стадия </a:t>
            </a:r>
            <a:r>
              <a:rPr lang="ru-RU" sz="2900" dirty="0" smtClean="0"/>
              <a:t>социализации рассматривает пожилой возраст как возраст, вносящий существенный вклад в воспроизводство социального опыта, в процесс передачи его новым поколениям.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842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Социальная психология личности</vt:lpstr>
      <vt:lpstr>ПЛАН ЛЕКЦИИ</vt:lpstr>
      <vt:lpstr>1. Понятие личности в социальной психологии </vt:lpstr>
      <vt:lpstr>1. Понятие личности в социальной психологии </vt:lpstr>
      <vt:lpstr>2. Социализация личности</vt:lpstr>
      <vt:lpstr>2. Социализация личности</vt:lpstr>
      <vt:lpstr>2. Социализация личности</vt:lpstr>
      <vt:lpstr>2. Социализация личности</vt:lpstr>
      <vt:lpstr>2. Социализация личности</vt:lpstr>
      <vt:lpstr>3. Механизмы социального поведения</vt:lpstr>
      <vt:lpstr>3. Механизмы социального поведения</vt:lpstr>
      <vt:lpstr>3. Механизмы социального поведения</vt:lpstr>
      <vt:lpstr>3. Механизмы социального поведения</vt:lpstr>
      <vt:lpstr>3. Механизмы социального поведения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личности</dc:title>
  <dc:creator>Настя</dc:creator>
  <cp:lastModifiedBy>Настя</cp:lastModifiedBy>
  <cp:revision>9</cp:revision>
  <dcterms:created xsi:type="dcterms:W3CDTF">2012-06-11T11:07:26Z</dcterms:created>
  <dcterms:modified xsi:type="dcterms:W3CDTF">2012-06-12T08:41:52Z</dcterms:modified>
</cp:coreProperties>
</file>