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E670E-B988-4263-8495-39D41BD1281A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1829-B1EC-416F-A7A8-19CCB48F41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610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E670E-B988-4263-8495-39D41BD1281A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1829-B1EC-416F-A7A8-19CCB48F41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05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E670E-B988-4263-8495-39D41BD1281A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1829-B1EC-416F-A7A8-19CCB48F41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583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E670E-B988-4263-8495-39D41BD1281A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1829-B1EC-416F-A7A8-19CCB48F41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161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E670E-B988-4263-8495-39D41BD1281A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1829-B1EC-416F-A7A8-19CCB48F41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198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E670E-B988-4263-8495-39D41BD1281A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1829-B1EC-416F-A7A8-19CCB48F41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924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E670E-B988-4263-8495-39D41BD1281A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1829-B1EC-416F-A7A8-19CCB48F41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66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E670E-B988-4263-8495-39D41BD1281A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1829-B1EC-416F-A7A8-19CCB48F41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16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E670E-B988-4263-8495-39D41BD1281A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1829-B1EC-416F-A7A8-19CCB48F41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149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E670E-B988-4263-8495-39D41BD1281A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1829-B1EC-416F-A7A8-19CCB48F41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328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E670E-B988-4263-8495-39D41BD1281A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1829-B1EC-416F-A7A8-19CCB48F41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32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E670E-B988-4263-8495-39D41BD1281A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D1829-B1EC-416F-A7A8-19CCB48F41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360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34836" y="0"/>
            <a:ext cx="9130146" cy="1681018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КрасГМУим. проф. В.Ф. Войно-Ясенецкого Минздрава России 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колледж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20982" y="1925638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МДК 03.01 Организация деятельности аптеки и ее структурных подразделений.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ПМ.03 Организация деятельности структурных подразделений аптеки и руководство аптечной организацией при отсутствии специалиста с высшим образованием.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17419" y="3452964"/>
            <a:ext cx="113745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обслуживания покупателя в аптечной организации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4691" y="5360273"/>
            <a:ext cx="55141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Студент: Кротова Д.В.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Казакова Е.Н.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1" y="6331527"/>
            <a:ext cx="3297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 2019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91545" y="4838060"/>
            <a:ext cx="28263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33.02.01 Фармация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6822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Приветствие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5756564" cy="267710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входе покупателя провизор приветствует его следующими фразами: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-Добрый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(утро/вечер)!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-Здравствуйте!</a:t>
            </a:r>
          </a:p>
          <a:p>
            <a:endParaRPr lang="ru-RU" dirty="0"/>
          </a:p>
        </p:txBody>
      </p:sp>
      <p:pic>
        <p:nvPicPr>
          <p:cNvPr id="1026" name="Picture 2" descr="https://pp.userapi.com/c846420/v846420046/1e95d0/I6ltqf-b75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455" y="690274"/>
            <a:ext cx="3469345" cy="6167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56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Диагностика потребностей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клиента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4426527" cy="1596448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 внимательно выслушивает покупателя, затем задает вопросы, что бы точно выяснить какой препарат предложить.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pp.userapi.com/c851528/v851528511/1060af/O9rr1YGW2y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8736" y="1316181"/>
            <a:ext cx="3113263" cy="5544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67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Консультация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5"/>
            <a:ext cx="6809509" cy="2538557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 рекомендует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посетителю тот или иной препарат, объяснив для лечения каких заболеваний предназначен препарат, какими побочными эффектами обладает, каковы противопоказания к его применению</a:t>
            </a:r>
          </a:p>
        </p:txBody>
      </p:sp>
      <p:pic>
        <p:nvPicPr>
          <p:cNvPr id="3074" name="Picture 2" descr="https://pp.userapi.com/c849432/v849432046/16d06c/LzSBsvSivN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945" y="737369"/>
            <a:ext cx="3442855" cy="6120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772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5909" y="0"/>
            <a:ext cx="10515600" cy="132556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Оплата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982" y="970251"/>
            <a:ext cx="6026727" cy="5001057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После того как покупатель решил приобрести товар, фармацевт пробивает его и озвучивает цену. Если это пожилой человек, то у него имеется пенсионное удостоверение и фармацевт, при наличии данного удостоверения, делает скидку 3%. </a:t>
            </a:r>
            <a:endParaRPr lang="ru-RU" dirty="0"/>
          </a:p>
          <a:p>
            <a:pPr algn="just"/>
            <a:r>
              <a:rPr lang="ru-RU" dirty="0" smtClean="0"/>
              <a:t>Так же, на данный момент в Губернской аптеке при оплате покупки банковской картой СБЕРБАНК действует скидка 10%.</a:t>
            </a:r>
            <a:endParaRPr lang="ru-RU" dirty="0"/>
          </a:p>
        </p:txBody>
      </p:sp>
      <p:pic>
        <p:nvPicPr>
          <p:cNvPr id="4098" name="Picture 2" descr="https://pp.userapi.com/c846124/v846124544/1eabff/774LiNbBD-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381" y="4696904"/>
            <a:ext cx="2923310" cy="2190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pp.userapi.com/c845417/v845417046/1edfdd/t-e8YCzLef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8691" y="1690678"/>
            <a:ext cx="2923310" cy="5196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240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5. Завершение контакта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4440382" cy="3854739"/>
          </a:xfrm>
        </p:spPr>
        <p:txBody>
          <a:bodyPr>
            <a:normAutofit/>
          </a:bodyPr>
          <a:lstStyle/>
          <a:p>
            <a:r>
              <a:rPr lang="ru-RU" dirty="0"/>
              <a:t>После того, как клиент совершил покупку, </a:t>
            </a:r>
            <a:r>
              <a:rPr lang="ru-RU" dirty="0" smtClean="0"/>
              <a:t>фармацевт прощается  </a:t>
            </a:r>
            <a:r>
              <a:rPr lang="ru-RU" dirty="0"/>
              <a:t>с </a:t>
            </a:r>
            <a:r>
              <a:rPr lang="ru-RU" dirty="0" smtClean="0"/>
              <a:t>ним:</a:t>
            </a:r>
          </a:p>
          <a:p>
            <a:pPr marL="0" indent="0">
              <a:buNone/>
            </a:pPr>
            <a:r>
              <a:rPr lang="ru-RU" dirty="0" smtClean="0"/>
              <a:t> -до свидания</a:t>
            </a:r>
          </a:p>
          <a:p>
            <a:pPr marL="0" indent="0">
              <a:buNone/>
            </a:pPr>
            <a:r>
              <a:rPr lang="ru-RU" dirty="0" smtClean="0"/>
              <a:t>-всего доброго</a:t>
            </a:r>
          </a:p>
          <a:p>
            <a:pPr marL="0" indent="0">
              <a:buNone/>
            </a:pPr>
            <a:r>
              <a:rPr lang="ru-RU" dirty="0" smtClean="0"/>
              <a:t>-приходите еще</a:t>
            </a:r>
          </a:p>
          <a:p>
            <a:pPr marL="0" indent="0">
              <a:buNone/>
            </a:pPr>
            <a:r>
              <a:rPr lang="ru-RU" dirty="0" smtClean="0"/>
              <a:t>-выздоравливайте</a:t>
            </a:r>
            <a:endParaRPr lang="ru-RU" dirty="0"/>
          </a:p>
        </p:txBody>
      </p:sp>
      <p:pic>
        <p:nvPicPr>
          <p:cNvPr id="5122" name="Picture 2" descr="https://pp.userapi.com/c845419/v845419046/1ec226/TR93-RdKfg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1383" y="528012"/>
            <a:ext cx="3560618" cy="632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752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22341" y="2967335"/>
            <a:ext cx="1014733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Спасибо за внимание!</a:t>
            </a:r>
            <a:endParaRPr lang="ru-RU" sz="8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6146" name="Picture 2" descr="https://im0-tub-ru.yandex.net/i?id=fa01a39724ed0e08d299a9f9f3db6f17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4290" y="4491412"/>
            <a:ext cx="3837709" cy="2366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076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183</Words>
  <Application>Microsoft Office PowerPoint</Application>
  <PresentationFormat>Широкоэкранный</PresentationFormat>
  <Paragraphs>26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ФГБОУ ВО КрасГМУим. проф. В.Ф. Войно-Ясенецкого Минздрава России  Фармацевтический колледж </vt:lpstr>
      <vt:lpstr>1. Приветствие</vt:lpstr>
      <vt:lpstr>2. Диагностика потребностей клиента</vt:lpstr>
      <vt:lpstr>3. Консультация</vt:lpstr>
      <vt:lpstr>4. Оплата</vt:lpstr>
      <vt:lpstr> 5. Завершение контакта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ФГБОУ ВО КрасГМУим. проф. В.Ф. Войно-Ясенецкого Минздрава России  Фармацевтический колледж </dc:title>
  <dc:creator>RePack by Diakov</dc:creator>
  <cp:lastModifiedBy>RePack by Diakov</cp:lastModifiedBy>
  <cp:revision>7</cp:revision>
  <dcterms:created xsi:type="dcterms:W3CDTF">2019-04-16T15:50:25Z</dcterms:created>
  <dcterms:modified xsi:type="dcterms:W3CDTF">2019-04-16T16:47:58Z</dcterms:modified>
</cp:coreProperties>
</file>