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Кафедра нервных болезней с курсом медицинской реабилитации ПО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Нейропсихологическая коррекция в детском возрасте.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 замещающего онтогенеза.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лекция №  для студентов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курса, обучающихся по специальности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030401.65 – КЛИНИЧЕСКАЯ ПСИХОЛОГИЯ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асс.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Швецова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И.Н.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Красноярск, 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Основные понятия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Дебют базовых </a:t>
            </a:r>
            <a:r>
              <a:rPr lang="ru-RU" dirty="0" err="1" smtClean="0"/>
              <a:t>жесто-мимических</a:t>
            </a:r>
            <a:r>
              <a:rPr lang="ru-RU" dirty="0" smtClean="0"/>
              <a:t>, </a:t>
            </a:r>
            <a:r>
              <a:rPr lang="ru-RU" dirty="0" err="1" smtClean="0"/>
              <a:t>вокализационных</a:t>
            </a:r>
            <a:r>
              <a:rPr lang="ru-RU" dirty="0" smtClean="0"/>
              <a:t>, пред- и невербальных (вкус, запах, осязание ит.п.) каналов коммуникации; </a:t>
            </a:r>
          </a:p>
          <a:p>
            <a:r>
              <a:rPr lang="ru-RU" dirty="0" err="1" smtClean="0"/>
              <a:t>межфункциональные</a:t>
            </a:r>
            <a:r>
              <a:rPr lang="ru-RU" dirty="0" smtClean="0"/>
              <a:t> альянсы с другими психическими процессами на сенсомоторном и аффективном уровнях.</a:t>
            </a:r>
          </a:p>
          <a:p>
            <a:r>
              <a:rPr lang="ru-RU" dirty="0" smtClean="0"/>
              <a:t>В недрах подкорковых систем мозга формируются и регламентируются условия и интегративные механизмы удовлетворения исконных потребностей разного ранга (витальных, коммуникативных, саморазвития). </a:t>
            </a:r>
          </a:p>
          <a:p>
            <a:r>
              <a:rPr lang="ru-RU" dirty="0" smtClean="0"/>
              <a:t>образуют базис для онтогенеза подкорково-корковых и межполушарных взаимодействий.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Интегративная программа «Комплексное нейропсихологическое сопровождение развития ребенка»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Она в индивидуальном, образовательном и семейном контекстах объединяет следующие базовые подходы: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нейропсихологический, традиционно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связанный с неврологическим; ассимилирующий общепсихологические, дефектологические, логопедические и др. методы;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телесно-ориентированный в оправе иных видов и форм групповой и ин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дивидуальной психотерапии;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немедикаментозная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иммунопрофилактика и коррекция психосоматического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дизонтогенеза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натуропатия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массаж, акупунктура, мануальная терапия,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пальцевый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цигун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детская йога и т.п.).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Внедрение данного комплекса в широкую практику показало его эффективность как дифференциально-диагностического, профилактического, коррекционного 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абилитационного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инструмента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Метод замещающего онтогенеза (МЗО)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нейропсихологическая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технология, содержащая инвариантный комплекс этапов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диагностака-профилактика-коррекция-абилитация-прогноз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психолого-педагогического сопровождения детей с различными типами развития: от вариантов нормативного и отклоняющегося до грубых форм патологического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Цель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000" i="1" dirty="0" smtClean="0">
                <a:latin typeface="Arial" pitchFamily="34" charset="0"/>
                <a:cs typeface="Arial" pitchFamily="34" charset="0"/>
              </a:rPr>
              <a:t>Развитие мозгового (и шире — </a:t>
            </a:r>
            <a:r>
              <a:rPr lang="ru-RU" sz="4000" i="1" dirty="0" err="1" smtClean="0">
                <a:latin typeface="Arial" pitchFamily="34" charset="0"/>
                <a:cs typeface="Arial" pitchFamily="34" charset="0"/>
              </a:rPr>
              <a:t>нейро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психосоматического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) обеспечения психического онтогенеза. Механизмы воздействия МЗО идентичны базовым составляющим нормативного онтогенеза во всем многообразии его системно-динамических психологических возрастных перестроек.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В качестве исходных «Комплексное Нейропсихологическое сопровождение развития ребенка» включает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принципы: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352928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1) тождественности </a:t>
            </a:r>
          </a:p>
          <a:p>
            <a:pPr>
              <a:buNone/>
            </a:pPr>
            <a:r>
              <a:rPr lang="ru-RU" sz="2800" dirty="0" smtClean="0"/>
              <a:t>2) </a:t>
            </a:r>
            <a:r>
              <a:rPr lang="ru-RU" sz="2800" i="1" dirty="0" err="1" smtClean="0"/>
              <a:t>синдромного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диагностико-коррекционного</a:t>
            </a:r>
            <a:r>
              <a:rPr lang="ru-RU" sz="2800" i="1" dirty="0" smtClean="0"/>
              <a:t> подхода ко всем он</a:t>
            </a:r>
            <a:r>
              <a:rPr lang="ru-RU" sz="2800" dirty="0" smtClean="0"/>
              <a:t>тогенетическим (эндо- и экзогенным, натуральным и </a:t>
            </a:r>
            <a:r>
              <a:rPr lang="ru-RU" sz="2800" dirty="0" err="1" smtClean="0"/>
              <a:t>культуральным</a:t>
            </a:r>
            <a:r>
              <a:rPr lang="ru-RU" sz="2800" dirty="0" smtClean="0"/>
              <a:t>, нормативным, </a:t>
            </a:r>
            <a:r>
              <a:rPr lang="ru-RU" sz="2800" dirty="0" err="1" smtClean="0"/>
              <a:t>субнормативным</a:t>
            </a:r>
            <a:r>
              <a:rPr lang="ru-RU" sz="2800" dirty="0" smtClean="0"/>
              <a:t> и патологическим) факторам;</a:t>
            </a:r>
          </a:p>
          <a:p>
            <a:pPr>
              <a:buNone/>
            </a:pPr>
            <a:r>
              <a:rPr lang="ru-RU" sz="2800" dirty="0" smtClean="0"/>
              <a:t>3) </a:t>
            </a:r>
            <a:r>
              <a:rPr lang="ru-RU" sz="2800" i="1" dirty="0" smtClean="0"/>
              <a:t>формирующего обучения, которое рассматривается не только </a:t>
            </a:r>
            <a:r>
              <a:rPr lang="ru-RU" sz="2800" dirty="0" smtClean="0"/>
              <a:t>как основной путь создания новых функциональных систем, но и как</a:t>
            </a:r>
          </a:p>
          <a:p>
            <a:pPr>
              <a:buNone/>
            </a:pPr>
            <a:r>
              <a:rPr lang="ru-RU" sz="2800" dirty="0" smtClean="0"/>
              <a:t>    инструмент, способ растормаживания </a:t>
            </a:r>
            <a:r>
              <a:rPr lang="ru-RU" sz="2800" dirty="0" err="1" smtClean="0"/>
              <a:t>неактуализировавшихся</a:t>
            </a:r>
            <a:r>
              <a:rPr lang="ru-RU" sz="2800" dirty="0" smtClean="0"/>
              <a:t> (по разным причинам), но продуктивных и адаптивных старых;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Arial" pitchFamily="34" charset="0"/>
                <a:cs typeface="Arial" pitchFamily="34" charset="0"/>
              </a:rPr>
              <a:t>Принципы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изменения мозговой организации и соответственно психологической структуры ВПФ в онтогенезе: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этапности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, динамики, векторов 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др. закономерностей формирования мозговой организации психических процессов, начиная с внутриутробного периода;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5) инвариантной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изоморфности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психологпедагогического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вза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имодействия нормативным онтогенетическим модификациям с учетом специфических ограничений, накладываемых на этот процесс типом отклоняющегося развития;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Принципы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6)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антиципации (предвосхищения,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ｫработы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опережениеｻ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) и обратной связи как базовых стратегий психолого-педагогического со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провождения процессов развития; данные механизмы самоорганизации 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саморегуляции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поведения являются фундаментальными свойствами онтогенеза как единой функциональной системы;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7) принципиальной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нестираемости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следов памяти, ее непрерывности; память рассматривается как универсальный паттерн информаци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онного взаимодействия человека с собой и окружающим миром, имеющий статический (банк данных, хранящий собственно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мнестические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следы, эталоны) и динамический (ключ, доступ, пароль к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банку данных) аспекты: последний, будучи уязвимым, стираемым, подверженным интерференции, и является основной мишенью психолого-педагогического воздействия;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8) фундаментальной организации мозга как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архива эволюционно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одобренных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способов реагирования; при этом мозг хранит не образы, а паттерны взаимодействия человека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Принципы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9)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активного, экспрессивного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отреагирования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как единственно воз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можного пути и средства развития; у человека имеется лишь два способа экспрессии —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движение (от гомеостатических, вегетативных,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жесто-мимических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реакций до реализации сложнейших видов поведения) и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речь, так как все остальные психические функции —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имп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рессивные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 соответственно движение и генетически производная от него речь являются и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инструментами (средствами) психолого-педа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гогического взаимодействия, и единственной возможностью получения (или, напротив, отсутствия) его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продукта, каковой и является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отражением того или иного онтогенетического новообразования;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Принципы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10)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«замещающего онтогенеза», заключающегося в соотнесении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(диагностика, коррекция,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абилитация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профилактика, прогноз) актуального статуса ребенка с основными этапами и векторами формирования мозговой организации психических процессов и последующим ретроспективным воспроизведением тех участков онтогенеза, которые по тем или иным причинам не были полностью освоены; в качестве ориентира (перспективы, результата) при этом используется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взрослоцентрическая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модель», то есть исходно заложенный в про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грамму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психологопедагогического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сопровождения образ идеального для данного типа онтогенеза уровня достижений.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Коррекционные мишени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уровни: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/>
              <a:t>1). Непроизвольной </a:t>
            </a:r>
            <a:r>
              <a:rPr lang="ru-RU" b="1" dirty="0" err="1" smtClean="0"/>
              <a:t>саморегуляции</a:t>
            </a:r>
            <a:r>
              <a:rPr lang="ru-RU" b="1" dirty="0" smtClean="0"/>
              <a:t>, энергоснабжения и </a:t>
            </a:r>
            <a:r>
              <a:rPr lang="ru-RU" b="1" dirty="0" err="1" smtClean="0"/>
              <a:t>стато-кинетического</a:t>
            </a:r>
            <a:r>
              <a:rPr lang="ru-RU" b="1" dirty="0" smtClean="0"/>
              <a:t> баланса </a:t>
            </a:r>
            <a:r>
              <a:rPr lang="ru-RU" b="1" dirty="0" err="1" smtClean="0"/>
              <a:t>нейропсихосоматических</a:t>
            </a:r>
            <a:r>
              <a:rPr lang="ru-RU" b="1" dirty="0" smtClean="0"/>
              <a:t> процессов</a:t>
            </a:r>
          </a:p>
          <a:p>
            <a:pPr>
              <a:buNone/>
            </a:pPr>
            <a:r>
              <a:rPr lang="ru-RU" b="1" dirty="0" smtClean="0"/>
              <a:t>2). </a:t>
            </a:r>
            <a:r>
              <a:rPr lang="ru-RU" b="1" dirty="0" err="1" smtClean="0"/>
              <a:t>Операционального</a:t>
            </a:r>
            <a:r>
              <a:rPr lang="ru-RU" b="1" dirty="0" smtClean="0"/>
              <a:t> обеспечения взаимодействия с собой и внешним миром.</a:t>
            </a:r>
          </a:p>
          <a:p>
            <a:pPr>
              <a:buNone/>
            </a:pPr>
            <a:r>
              <a:rPr lang="ru-RU" b="1" dirty="0" smtClean="0"/>
              <a:t>3). Произвольной </a:t>
            </a:r>
            <a:r>
              <a:rPr lang="ru-RU" b="1" dirty="0" err="1" smtClean="0"/>
              <a:t>саморегуляции</a:t>
            </a:r>
            <a:r>
              <a:rPr lang="ru-RU" b="1" dirty="0" smtClean="0"/>
              <a:t>, мышления и </a:t>
            </a:r>
            <a:r>
              <a:rPr lang="ru-RU" b="1" dirty="0" err="1" smtClean="0"/>
              <a:t>смыслообразующей</a:t>
            </a:r>
            <a:r>
              <a:rPr lang="ru-RU" b="1" dirty="0" smtClean="0"/>
              <a:t> функции психических процессов.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лекции: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Этапы замещающего онтогенеза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методы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Выводы.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Непроизвольной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саморегуляции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, энергоснабжения и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стато-кинетического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баланса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нейропсихосоматических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процессов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Первичная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закладка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формирование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саморегуляции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ребенка посредством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ритмологических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ритуализованных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способов воздействия.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Обнаружение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разрушение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патологических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псевдокомпенсаторных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механизмов, оптимизация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естественного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истинно компенсаторного потенциала непроизвольной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саморегуляции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ребенка.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Ведущими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 этом уровне являются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телесноориентированные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натуропатические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этологические,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арттерапевтические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методики.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нейропсихологическом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контексте основная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мишень:</a:t>
            </a: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когнитивные, эмоциональные, психосоматические факторы и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процессы, опосредуемые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субкортикальными и глубинными отделами мозга;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инициируется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и закладывается фундамент всех интегративных (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подкорково-корковых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, внутри- и межполушарных) систем мозга.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Операционального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обеспечения взаимодействия с собой и внешним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миром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492514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Главной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мишенью здесь является преодоление </a:t>
            </a:r>
            <a:r>
              <a:rPr lang="ru-RU" sz="2800" i="1" dirty="0" err="1" smtClean="0">
                <a:latin typeface="Arial" pitchFamily="34" charset="0"/>
                <a:cs typeface="Arial" pitchFamily="34" charset="0"/>
              </a:rPr>
              <a:t>асинхронии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2800" i="1" dirty="0" err="1" smtClean="0">
                <a:latin typeface="Arial" pitchFamily="34" charset="0"/>
                <a:cs typeface="Arial" pitchFamily="34" charset="0"/>
              </a:rPr>
              <a:t>ди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зонтогенеза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(нарушений/искажений) различных </a:t>
            </a:r>
            <a:r>
              <a:rPr lang="ru-RU" sz="2800" i="1" dirty="0" err="1" smtClean="0">
                <a:latin typeface="Arial" pitchFamily="34" charset="0"/>
                <a:cs typeface="Arial" pitchFamily="34" charset="0"/>
              </a:rPr>
              <a:t>операциональных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психологических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(в первую очередь когнитивных навыков и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автоматиз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мов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факторов. </a:t>
            </a:r>
            <a:endParaRPr lang="ru-RU" sz="28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Создание предпосылок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полноценного формирования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целостных психических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функций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(речи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памяти,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соматогнозиса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пространственных представлений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 т.д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.) и </a:t>
            </a:r>
            <a:r>
              <a:rPr lang="ru-RU" sz="2800" i="1" dirty="0" err="1" smtClean="0">
                <a:latin typeface="Arial" pitchFamily="34" charset="0"/>
                <a:cs typeface="Arial" pitchFamily="34" charset="0"/>
              </a:rPr>
              <a:t>межфункциональных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взаимодействий (письма, </a:t>
            </a:r>
            <a:r>
              <a:rPr lang="ru-RU" sz="2800" i="1" dirty="0" err="1" smtClean="0">
                <a:latin typeface="Arial" pitchFamily="34" charset="0"/>
                <a:cs typeface="Arial" pitchFamily="34" charset="0"/>
              </a:rPr>
              <a:t>соматореф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лексии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мышления и т.д.).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8352928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В отличие от первого уровня на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втором больший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вес приобретают методы когнитивной коррекции,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разработанные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 нейропсихологии, дефектологии и психотерапии.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Они организованы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таким образом, чтобы направленно сформировать,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автоматизировать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стабилизировать и повысить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функциональные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возможности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подкорково-корковых, внутри- и межполушарных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взаимодействий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ребенка.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/>
              <a:t> Произвольной </a:t>
            </a:r>
            <a:r>
              <a:rPr lang="ru-RU" sz="2800" b="1" dirty="0" err="1" smtClean="0"/>
              <a:t>саморегуляции</a:t>
            </a:r>
            <a:r>
              <a:rPr lang="ru-RU" sz="2800" b="1" dirty="0" smtClean="0"/>
              <a:t>, мышления и </a:t>
            </a:r>
            <a:r>
              <a:rPr lang="ru-RU" sz="2800" b="1" dirty="0" err="1" smtClean="0"/>
              <a:t>смыслообразующей</a:t>
            </a:r>
            <a:r>
              <a:rPr lang="ru-RU" sz="2800" b="1" dirty="0" smtClean="0"/>
              <a:t> функции психических </a:t>
            </a:r>
            <a:r>
              <a:rPr lang="ru-RU" sz="2800" b="1" dirty="0" smtClean="0"/>
              <a:t>процессов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орригируются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и формируются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синтетические, интегративные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меж- и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надфункциональные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взаимодействия,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закрепляются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стагнируются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накопленные на прежних уровнях способы 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алгоритмы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использования обобщающей и регулирующей функции речи,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интеллектуальных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операций, произвольного внимания.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Автоматизируются навыки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произвольной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саморегуляции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в эмоциональном и когнитивном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аспектах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Все методы (нейропсихологические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логопедические,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психотерапевтические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и т.д.), применявшиеся ранее, ассимилируются 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модифицируются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 новую систему, подчиненную 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детерминированную групповыми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(игровыми, социальными) правилами, ритуалами,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канонами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расширением репертуара «ролей» и т.п.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Коррекция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абилитация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направлены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на формирование оптимального функционального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статуса лобных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отделов мозга и их приоритетного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активационно-тормозного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влияния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на все формы и уровни психической деятельности ребенка.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Этапы сопровождения ребенка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соотнесение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сегодняшней ситуации с возрастными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нормативами коэффициентами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развития; таковые должны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анализироваться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не вообще, а дифференцированно относительно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отдельных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звеньев (факторов) психической деятельности ребенка;</a:t>
            </a:r>
          </a:p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определение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в ретроспективе (включая внутриутробный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период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) времени и места и степени «поломки», торможения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или искажения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того или иного онтогенетического механизма;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моделирование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последствий этих дизонтогенетических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эксцессов и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травм применительно к настоящему состоянию и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перспективам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данного типа развития;</a:t>
            </a:r>
          </a:p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соотнесение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показателей актуального состояния ребенка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с идеальными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(«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взрослоцентрическими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»), нормативными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параметрами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психического развития.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подкорковых образований (базальных ядер) мозга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Речь вычурная, резонерская. Светская беседа с ними — развернутое действо, в котором дети, как правило, пытаются блеснуть всеми своими достаточно обширными познаниями.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Элементы заикания и дизартрии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подкорковых образований (базальных ядер) мозга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600" b="1" dirty="0" smtClean="0"/>
              <a:t>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ет стойкого дефекта при выполнении экспериментальных тестов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сниженной общей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нейродинамики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мнестической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деятельности, письма, чтения в рамках возрастных нормативов или даже превосходя их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недостаточность фоновых компонентов психической деятельности: плавность, переключаемость, трудности удержания уровня тонуса.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исполнительная сторона графических функций (письма, рисунка) крайне затруднена и наводит на метафору «как курица лапой»</a:t>
            </a:r>
          </a:p>
          <a:p>
            <a:pPr indent="0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Основным радикалом является несбалансированность тонизирования поведения за счет внешних социальных условий и внутренней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аутостимуляции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это явление сопряжено со слабостью нейродинамического и эмоционально-аффективного аспектов психической деятельности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стволовых образований мозга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57250" indent="-514350">
              <a:buFont typeface="+mj-lt"/>
              <a:buAutoNum type="arabicPeriod"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85725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накопление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дизэмбриогенетических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стигм: </a:t>
            </a:r>
          </a:p>
          <a:p>
            <a:pPr marL="857250"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лицевая асимметрия </a:t>
            </a:r>
          </a:p>
          <a:p>
            <a:pPr marL="857250"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асимметрия глазных щелей </a:t>
            </a:r>
          </a:p>
          <a:p>
            <a:pPr marL="857250"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неправильный рост зубов</a:t>
            </a:r>
          </a:p>
          <a:p>
            <a:pPr marL="857250"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различного рода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дистонии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включающие как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-, так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гипотонус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проксимальных и дистальных отделах конечностей (который в процессе выполнения нагрузочных проб имеет тенденцию к асимметричному изменению)</a:t>
            </a:r>
          </a:p>
          <a:p>
            <a:pPr marL="857250"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обилие пигментных пятен, родинок </a:t>
            </a:r>
          </a:p>
          <a:p>
            <a:pPr marL="85725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сочетаются с явлениями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дизонтогенеза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ритмики мозга (ЭЭГ), специфическими особенностями гормонального и иммунного статуса.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57250" indent="-514350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целым рядом нейродинамических и эмоциональных отклонений, включает как латеральные (лево- и правополушарные), так и межполушарные патологические стигматы, которые актуализируются на всех уровнях функционирования вербальных и невербальных психических процессов.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двигательной сфере накопление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амбидекстральных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черт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псевдолеворукости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Наблюдаются грубые дефекты как реципрокных, так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синергических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сенсомоторных координации с обилием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синкинезий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вычурных поз и патологических ригидных установок.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Дефицитарен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динамический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праксис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57250" indent="-514350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оптико-гностической сфере — инверсия вектора (горизонтального и вертикального) и фрагментарность восприятия, с тенденцией к левостороннему игнорированию.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грубая патология всех уровней и аспектов пространственных представлении с обилием реверсий и отчетливыми латеральными отличиями в правой и левой руке.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Патогномоничными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нижнестволовых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дисфункций являются не 180-, а 90-градусные реверсии при копировании.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мнестической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сфере обнаруживаются выступающие на первый план дефекты избирательности памяти вне зависимости от ее модальности при относительно сохранном объеме и прочности. Имеет место отчетливая тенденция к актуализации феномена реминисценции.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Нейропсихологический метод занимает особое место в ряду научных дисциплин, обращенных к проблеме онтогенеза в норме и патологии. Только он позволяет оценить и описать те системно-динамические перестройки, которые сопровождают психическое развитие ребенка с точки зрения его мозгового обеспечения. Понять глубинные механизмы его психического статуса и спланировать адекватную онтогенезу именно этого, конкретного ребенка программу психолого-педагогического сопровождения.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57250" indent="-514350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речевой сфере тенденция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амбилатерализации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полушарий мозга и задержка дебюта формирования доминантного по речи полушария вплоть до 10–12 лет.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заинтересованности в патологическом процессе нижних отделов ствола кривая продуктивности воспроизведения с левого уха отличается «платообразным характером» (она устойчиво высока вне зависимости от порядкового номера группы слов), а с правого —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качелеобразным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(высокий процент воспроизведения 2-й группы сменяется игнорированием 3-й, затем опять подъем (5-я группа), спад (7-я группа) и т. д.).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Аналогичные кривые при поражении верхних отделов ствола имеют вид реципрокных «качелей».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57250" indent="-514350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первом плане дефект фонетико-фонематического анализа на фоне стертой дизартрии и тенденция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аномическим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проявлениям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обедненность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самостоятельной речевой продукции с обилием вербальных «штампов»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аграмматизмов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задержка становления обобщающей и регулирующей функций слова).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Основным патогенетическим радикалом здесь является системная задержка и искажение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цереброгенеза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как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комиссуральных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так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полушарных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систем, приводящие 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дефицитарности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атипии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психического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функциогенеза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514350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Функциональный статус правого полушария как вторично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дефицитарный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(где гипофункция задних отделов зачастую сочетается с гиперфункцией передних).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Левое полушарие, функционально развивающееся как бы в условиях постоянного «обкрадывания», демонстрирует дефицит третьего порядка по отношению к функциональному статусу стволовых образований правого полушария. Вместе с тем иногда фасадом данного синдрома (особенно у девочек) выступает типичная грубая «лобная» симптоматика, нехарактерная для детей.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Отличительной чертой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дисгенетического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синдрома является его возрастная динамика, актуализирующаяся — внешне — в резкой элиминации дефектов. Однако сенсибилизированное нейропсихологическое обследование всякий раз выявляет ту же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что и в младшем возрасте, но в модифицированном варианте.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Оптико-пространственная недостаточность, практически отсутствующая в правой руке, остается неизменной в левой.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Фонетико-фонематическая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как бы отсутствующая в непосредственной речи, по-прежнему вредоносно влияет на эффективность памяти и письма;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остается множество литеральных парафазий и контаминации при воспроизведении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дихотических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эталонов.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Достаточная РК рук при увеличении времени выполнения пробы и исключении речевого контроля (зафиксированный язык) приобретает следующий вид: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нарастает тонус мышц и появляются вычурные позы в левой руке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постепенное соскальзывание на одноименные движения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нарастают как оральные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синкинезии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гипертонусом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языка, его подергиваниями и поворотами в такт движениям), так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содружественные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движения во всем теле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постепенно нарастает и тонический, и кинетический дефицит в правой руке.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514350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12776"/>
            <a:ext cx="8229600" cy="5096544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Внешняя элиминация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дисгенетического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синдрома в онтогенезе происходит вследствие компенсирующего влияния речевого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опосредствования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Созревание той или иной психической функции протекает у этих детей преимущественно не за счет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латерализации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межполушарной организации самих психологических факторов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межфакторных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связей, т. е. наблюдается не динамика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факторогенеза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изнутри, но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опосредствование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его извне путем сращивания с речевой маркировкой.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514350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12776"/>
            <a:ext cx="8229600" cy="564522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одной стороны, это классический (по Л.С.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Выготскому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процесс — ведь логика развития ребенка перманентно включает речевое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опосредствование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широкого круга невербальных явлений. Но в нашем случае механизм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оречевления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опирается на несформированный первично сенсомоторный базис, что приводит к повышению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энергозатрат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психики, поскольку процесс вербализации чрезвычайно энергоемок. Образуется порочный круг, внутри которого недостаточными оказываются и сами речевые функции (конечно, наиболее вредоносно это для высших форм организации речевой деятельности), и деформированные невербальные аспекты психики.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леворукость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одно из важнейших его психофизиологических свойств, отражение которого актуализируется в типе мозговой организации психических процессов.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Имеется ввиду генетические левши,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амбидекстры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правши с семейным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левшеством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 — одна из особенностей лиц с наличием фактора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левшества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Церебральный онтогенез их обладает специфическими чертами: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дифференцируются внутри- и межполушарные связи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менее избирательны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выявляется отставание в развитии биоэлектрической ритмики мозга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Конкретный психологический фактор у левши может быть «совмещен» с абсолютно не адекватной ему зоной мозга (например, оптико-гностический — с левой височной областью, а фонематический слух — с теменными структурами)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 становление в онтогенезе идет не непосредственно, а опосредованно и многоканально. Соответственно выстраиваются психические функции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межфункциональные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связи.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Кроме того, если для правшей естественна определенная последовательность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факторо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функциогенеза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 левшей она менее предсказуема.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 все дети-левши изыскивают самые немыслимые внешние и внутренние средства, позволяющие альтернативно, без опоры на первичный (в традиционном понимании) фактор, решать проблемы, прямо связанные с его актуализацией (пренебрегая фонетико-фонематическим фактором, мальчик 9 лет, ввиду своей вопиющей безграмотности, решил заучивать слова наизусть, а потом просто воспроизводил их по памяти).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Традиционные методы коррекции детей с отклонением в психическом развитии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 fontScale="47500" lnSpcReduction="20000"/>
          </a:bodyPr>
          <a:lstStyle/>
          <a:p>
            <a:r>
              <a:rPr lang="ru-RU" sz="3800" dirty="0" smtClean="0">
                <a:latin typeface="Arial" pitchFamily="34" charset="0"/>
                <a:cs typeface="Arial" pitchFamily="34" charset="0"/>
              </a:rPr>
              <a:t>Когнитивные методы (ориентированные на преодоление трудностей усвоения школьных знаний и формирование тех или иных психических функций). </a:t>
            </a:r>
          </a:p>
          <a:p>
            <a:r>
              <a:rPr lang="ru-RU" sz="3800" dirty="0" smtClean="0">
                <a:latin typeface="Arial" pitchFamily="34" charset="0"/>
                <a:cs typeface="Arial" pitchFamily="34" charset="0"/>
              </a:rPr>
              <a:t>Методы двигательной коррекции (танцы, гимнастика,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цигун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, ушу, массаж, ЛФК и т.п.) и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телесноориентированные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психотехники.</a:t>
            </a:r>
          </a:p>
          <a:p>
            <a:endParaRPr lang="ru-RU" sz="3800" dirty="0" smtClean="0">
              <a:latin typeface="Arial" pitchFamily="34" charset="0"/>
              <a:cs typeface="Arial" pitchFamily="34" charset="0"/>
            </a:endParaRPr>
          </a:p>
          <a:p>
            <a:endParaRPr lang="ru-RU" sz="3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800" dirty="0" smtClean="0">
                <a:latin typeface="Arial" pitchFamily="34" charset="0"/>
                <a:cs typeface="Arial" pitchFamily="34" charset="0"/>
              </a:rPr>
              <a:t>Цель их внедрения — восстановление или формирование у человека контакта с собственным телом, снятие телесных напряжений, осознание своих проблем в виде телесных аналогов, развитие невербальных компонентов общения для улучшения психического самочувствия и взаимодействий с другими людьми.</a:t>
            </a:r>
          </a:p>
          <a:p>
            <a:endParaRPr lang="ru-RU" sz="3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800" dirty="0" smtClean="0">
                <a:latin typeface="Arial" pitchFamily="34" charset="0"/>
                <a:cs typeface="Arial" pitchFamily="34" charset="0"/>
              </a:rPr>
              <a:t>Наличие этих двух противоположных по своей направленности подходов — «сверху» и «снизу» — открывает нам еще раз, в ракурсе психологической коррекции, вечную проблему соотношения души (психики) и тела: первый ориентирован «на голову», а второй — «на тело».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фоне явной незрелости фактора у левшей развивается психическая функция, требующая его как первичного, базисного.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Феноменологически это —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функциогенез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ниоткуда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В 6 лет при полном отсутствии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координантных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квазипространственных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представлений (зато с прекрасно разработанным структурно-топологическим фактором, который в онтогенезе правшей часто так и остается в зачаточном состоянии) мальчик с легкостью овладел математическими приемами II–III классов, решал сложнейшие головоломки и т. 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Как он объяснил, сочетания цифр и уравнений кажутся ему необычайно красивыми. По всей видимости, счет для него не связан генетически с традиционным фактором; пространственные, в том числе математические, манипуляции подчиняются здесь законам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гештальта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красоты, т. е. больше производны от интуиции, чем от конкретных познавательных процессов.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власть над собственным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факторогенезом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обрывается там, где в психическую деятельность должны включаться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процессуальные, динамические параметры, что также обусловлено их мозговой организацией.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Поздний дебют моторных компонентов любой функции и обнаруживающие себя в течение всей их жизни чисто динамические трудности в речи, памяти, движениях (здесь нет дополнительных возможностей для формирования фактора: кинетика в широком смысле либо актуализируется плавно,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сукцессивно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заданном направлении, либо, напротив, «буксует» на каждом шагу).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Традиционны задержки речевого развития, овладения письмом, чтением: ведь все это требует организованной парной работы полушарий. У них изначально и пожизненно отсутствует упроченная пространственно-временная система координат, что и проявляется в феноменах «зеркальности», «эффектах времени».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у него пространственных навыков и во внешнем, и во внутреннем плане, на макро-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микроуровне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(читать, писать, рисовать, считать, вспоминать, интерпретировать сюжетную картинку можно начать с любой стороны).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необходимо сканирование большого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перцептивного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поля — это усугубляется хаотичностью и фрагментарностью.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Сориентирован на адаптацию внешнего мира к своему уровню (упорные попытки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аутокоррекции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Полноценно не формируется средний уровень психической регуляции — уровень психических операций и автоматизмов.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привлекают максимум внешних, осознаваемых средств для овладения теми навыками, которые у правшей формируются и закрепляются независимо от их желания.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Левша всякий раз изобретает свой способ овладения миром правшей.  Самый высокий ранг у левшей —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уровень самоконтроля.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Опора на богатый арсенал средств на порядок увеличивает количество степеней свободы для достижения той или иной цели, что и констатируется постоянно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леворукой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популяции как повышенная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способность к нетривиальным решениям и пр.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свидетельство слабости, ненадежности адаптивных механизмов, изнашиваемости нервной системы, что и наблюдается у левшей, в том числе в онтогенезе — частые аффективные срывы, тенденция к эмоционально-личностной незрелости, психосоматическим пароксизмам.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Психические функции ребенка приобретенные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преодолевают длительный путь, начиная с внутриутробного периода.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Путь формирования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гетерохронен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асинхроничен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Разнонаправленные процессы в определенные периоды синхронизируются, чтобы создать в совокупности целостный ансамбль психической деятельности, способный адекватно отреагировать на те требования, которые предъявляет ребенку окружающий мир, и прежде всего, социальное окружение.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Основная: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А.Р. Высшие корковые функции человека и их нарушения при локальных поражениях мозга / А.Р.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// СПб.: Питер 2007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Т.М. Психофизиология / Т.М.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И.М. Кондаков  //М.: МГППУ 2004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Психофизиология. Учебник для вузов / Под ред. Ю.И. Александрова // СПб.: Питер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Нейропсихология и афазия: новый подход. // М.: Московский психолого-социальный институт, Воронеж: Издательство НПО «МОДЭК»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Афазиология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– современные проблемы и пути их решения // М.: Издательство «Институт практической психологии», Воронеж: НПО «МОДЭК» 2002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Хомская Е. Д. Х = Нейропсихология: 4-е издание.  // СПб.: Питер 2005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Дополнительная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Вартанян И.А. Физиология сенсорных систем / И.А. Вартанян. //  СПб.: Лань 1999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Корсакова Н. К.,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Московичюте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Л. И. Клиническая нейропсихология. // М.: МГУ 1988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Бурлакова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М.К. Речь и афазия.  // М.: Медицина 1997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А. 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и современная психология / Под ред. Е. Д. Хомской, Л. С. Цветковой, Б. В. Зейгарник.  // М.: МГУ 1982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Электронные ресурсы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ИБС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КрасГМУ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БМ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МедАрт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Ebsco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Медицина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Основной принцип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Оптимальным является системный подход к коррекции 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абилитации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психического развития ребенка, в котором когнитивные и двигательные методы должны применяться в некотором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иерархизированном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комплексе с учетом их взаимодополняющего влияния.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Основные понятия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Воздействие на сенсомоторный уровень с учетом общих закономерностей онтогенеза вызывает активизацию развития всех высших психических функций.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Двигательный метод создает потенциал для будущей работы, активизирует, восстанавливает 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простраивает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взаимодействия между различными уровнями и аспектами психической деятельности.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Актуализация и закрепление любых телесных навыков предполагают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востребованность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извне к таким психическим как эмоции, восприятие, память, процессы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саморегуляции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Основные понятия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err="1" smtClean="0"/>
              <a:t>Высокочастотенв</a:t>
            </a:r>
            <a:r>
              <a:rPr lang="ru-RU" sz="2400" dirty="0" smtClean="0"/>
              <a:t> </a:t>
            </a:r>
            <a:r>
              <a:rPr lang="ru-RU" sz="2400" i="1" dirty="0" smtClean="0"/>
              <a:t>«</a:t>
            </a:r>
            <a:r>
              <a:rPr lang="ru-RU" sz="2400" i="1" dirty="0" err="1" smtClean="0"/>
              <a:t>дисгенетический</a:t>
            </a:r>
            <a:r>
              <a:rPr lang="ru-RU" sz="2400" i="1" dirty="0" smtClean="0"/>
              <a:t> синдром»: внутриутробной и/или возник</a:t>
            </a:r>
            <a:r>
              <a:rPr lang="ru-RU" sz="2400" dirty="0" smtClean="0"/>
              <a:t>шей в младенчестве дисфункции, органической или функциональной, наиболее рано созревающих подкорковых (в первую очередь стволовых, ростральной частью которых является гипоталамо-диэнцефальная область) структур мозга.</a:t>
            </a:r>
          </a:p>
          <a:p>
            <a:pPr>
              <a:buNone/>
            </a:pPr>
            <a:r>
              <a:rPr lang="ru-RU" sz="2400" dirty="0" smtClean="0"/>
              <a:t>Его негативные последствия для онтогенеза заключаются в </a:t>
            </a:r>
            <a:r>
              <a:rPr lang="ru-RU" sz="2400" i="1" dirty="0" smtClean="0"/>
              <a:t>нарушениях и/или искажениях становления подкорково-корковых и межполушарных взаимодействий, </a:t>
            </a:r>
            <a:r>
              <a:rPr lang="ru-RU" sz="2400" i="1" dirty="0" err="1" smtClean="0"/>
              <a:t>фунциональной</a:t>
            </a:r>
            <a:r>
              <a:rPr lang="ru-RU" sz="2400" i="1" dirty="0" smtClean="0"/>
              <a:t> специализации правого и левого полушарий мозга.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На психическом уровне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варианты </a:t>
            </a:r>
            <a:r>
              <a:rPr lang="ru-RU" sz="2400" dirty="0" err="1" smtClean="0"/>
              <a:t>дизонтогенеза</a:t>
            </a:r>
            <a:r>
              <a:rPr lang="ru-RU" sz="2400" dirty="0" smtClean="0"/>
              <a:t> речевой деятельности</a:t>
            </a:r>
          </a:p>
          <a:p>
            <a:r>
              <a:rPr lang="ru-RU" sz="2400" dirty="0" smtClean="0"/>
              <a:t>синдромы </a:t>
            </a:r>
            <a:r>
              <a:rPr lang="ru-RU" sz="2400" dirty="0" err="1" smtClean="0"/>
              <a:t>гиперактивности</a:t>
            </a:r>
            <a:r>
              <a:rPr lang="ru-RU" sz="2400" dirty="0" smtClean="0"/>
              <a:t> и дефицита внимания</a:t>
            </a:r>
          </a:p>
          <a:p>
            <a:r>
              <a:rPr lang="ru-RU" sz="2400" dirty="0" smtClean="0"/>
              <a:t>повышенная </a:t>
            </a:r>
            <a:r>
              <a:rPr lang="ru-RU" sz="2400" dirty="0" err="1" smtClean="0"/>
              <a:t>эпиготовность</a:t>
            </a:r>
            <a:endParaRPr lang="ru-RU" sz="2400" dirty="0" smtClean="0"/>
          </a:p>
          <a:p>
            <a:r>
              <a:rPr lang="ru-RU" sz="2400" dirty="0" err="1" smtClean="0"/>
              <a:t>несформированность</a:t>
            </a:r>
            <a:r>
              <a:rPr lang="ru-RU" sz="2400" dirty="0" smtClean="0"/>
              <a:t> произвольной </a:t>
            </a:r>
            <a:r>
              <a:rPr lang="ru-RU" sz="2400" dirty="0" err="1" smtClean="0"/>
              <a:t>саморегуляции</a:t>
            </a: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 </a:t>
            </a:r>
            <a:r>
              <a:rPr lang="ru-RU" sz="4000" b="1" dirty="0" smtClean="0"/>
              <a:t>учебная и социальная </a:t>
            </a:r>
            <a:r>
              <a:rPr lang="ru-RU" sz="4000" b="1" dirty="0" err="1" smtClean="0"/>
              <a:t>неуспешность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Основные понятия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Наиболее уязвимые в современной детской популяции </a:t>
            </a:r>
            <a:r>
              <a:rPr lang="ru-RU" i="1" dirty="0" smtClean="0"/>
              <a:t>субкортикальные системы наряду со своими нейродинамическими, распределительными и </a:t>
            </a:r>
            <a:r>
              <a:rPr lang="ru-RU" i="1" dirty="0" err="1" smtClean="0"/>
              <a:t>коадаптационными</a:t>
            </a:r>
            <a:r>
              <a:rPr lang="ru-RU" i="1" dirty="0" smtClean="0"/>
              <a:t> задачами обеспечивают </a:t>
            </a:r>
            <a:r>
              <a:rPr lang="ru-RU" i="1" dirty="0" err="1" smtClean="0"/>
              <a:t>нейросо</a:t>
            </a:r>
            <a:r>
              <a:rPr lang="ru-RU" dirty="0" err="1" smtClean="0"/>
              <a:t>матически</a:t>
            </a:r>
            <a:r>
              <a:rPr lang="ru-RU" dirty="0" smtClean="0"/>
              <a:t> реализацию наиболее жестких, генетически заданных, </a:t>
            </a:r>
            <a:r>
              <a:rPr lang="ru-RU" i="1" dirty="0" smtClean="0"/>
              <a:t>врожденных моделей психической актуализации, механизмов рефлекторного обеспечения, импринтинга и кондиционирования как основы </a:t>
            </a:r>
            <a:r>
              <a:rPr lang="ru-RU" dirty="0" smtClean="0"/>
              <a:t>обучения, </a:t>
            </a:r>
            <a:r>
              <a:rPr lang="ru-RU" i="1" dirty="0" err="1" smtClean="0"/>
              <a:t>экстраполяционного</a:t>
            </a:r>
            <a:r>
              <a:rPr lang="ru-RU" i="1" dirty="0" smtClean="0"/>
              <a:t> поведения.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3047</Words>
  <Application>Microsoft Office PowerPoint</Application>
  <PresentationFormat>Экран (4:3)</PresentationFormat>
  <Paragraphs>213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Тема Office</vt:lpstr>
      <vt:lpstr> Кафедра нервных болезней с курсом медицинской реабилитации ПО    Тема: Нейропсихологическая коррекция в детском возрасте. Метод замещающего онтогенеза.    лекция №  для студентов IV курса, обучающихся по специальности  030401.65 – КЛИНИЧЕСКАЯ ПСИХОЛОГИЯ    асс. Швецова И.Н.   Красноярск, 2014г. </vt:lpstr>
      <vt:lpstr>План лекции: </vt:lpstr>
      <vt:lpstr>Актуальность</vt:lpstr>
      <vt:lpstr>Традиционные методы коррекции детей с отклонением в психическом развитии</vt:lpstr>
      <vt:lpstr>Основной принцип</vt:lpstr>
      <vt:lpstr> Основные понятия</vt:lpstr>
      <vt:lpstr> Основные понятия</vt:lpstr>
      <vt:lpstr> На психическом уровне </vt:lpstr>
      <vt:lpstr>Основные понятия</vt:lpstr>
      <vt:lpstr>Основные понятия</vt:lpstr>
      <vt:lpstr>Интегративная программа «Комплексное нейропсихологическое сопровождение развития ребенка»</vt:lpstr>
      <vt:lpstr>Метод замещающего онтогенеза (МЗО)  </vt:lpstr>
      <vt:lpstr>Цель</vt:lpstr>
      <vt:lpstr>   В качестве исходных «Комплексное Нейропсихологическое сопровождение развития ребенка» включает принципы:  </vt:lpstr>
      <vt:lpstr> Принципы </vt:lpstr>
      <vt:lpstr>Принципы</vt:lpstr>
      <vt:lpstr>Принципы</vt:lpstr>
      <vt:lpstr>Принципы</vt:lpstr>
      <vt:lpstr>Коррекционные мишени уровни:</vt:lpstr>
      <vt:lpstr>Непроизвольной саморегуляции, энергоснабжения и стато-кинетического баланса нейропсихосоматических процессов</vt:lpstr>
      <vt:lpstr>Операционального обеспечения взаимодействия с собой и внешним миром</vt:lpstr>
      <vt:lpstr>Слайд 22</vt:lpstr>
      <vt:lpstr>   Произвольной саморегуляции, мышления и смыслообразующей функции психических процессов  </vt:lpstr>
      <vt:lpstr>   Этапы сопровождения ребенка   </vt:lpstr>
      <vt:lpstr>   Функциональная дефицитарность подкорковых образований (базальных ядер) мозга  </vt:lpstr>
      <vt:lpstr>   Функциональная дефицитарность подкорковых образований (базальных ядер) мозга  </vt:lpstr>
      <vt:lpstr>Функциональная дефицитарность стволовых образований мозга</vt:lpstr>
      <vt:lpstr>Дисгенетический синдром</vt:lpstr>
      <vt:lpstr>Дисгенетический синдром</vt:lpstr>
      <vt:lpstr>Дисгенетический синдром</vt:lpstr>
      <vt:lpstr>Дисгенетический синдром</vt:lpstr>
      <vt:lpstr>Дисгенетический синдром</vt:lpstr>
      <vt:lpstr>  Дисгенетический синдром  </vt:lpstr>
      <vt:lpstr>  Дисгенетический синдром  </vt:lpstr>
      <vt:lpstr>Дисгенетический синдром</vt:lpstr>
      <vt:lpstr>Дисгенетический синдром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Выводы:</vt:lpstr>
      <vt:lpstr>Литература:</vt:lpstr>
      <vt:lpstr>Слайд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Кафедра нервных болезней с курсом медицинской реабилитации ПО    Тема: Синдромы несформированности.    лекция № 7 для студентов V курса, обучающихся по специальности  030401.65 – КЛИНИЧЕСКАЯ ПСИХОЛОГИЯ    асс. Швецова И.Н.   Красноярск, 2013г. </dc:title>
  <dc:creator>Book</dc:creator>
  <cp:lastModifiedBy>Book</cp:lastModifiedBy>
  <cp:revision>19</cp:revision>
  <dcterms:created xsi:type="dcterms:W3CDTF">2014-04-25T13:07:02Z</dcterms:created>
  <dcterms:modified xsi:type="dcterms:W3CDTF">2014-04-26T03:05:04Z</dcterms:modified>
</cp:coreProperties>
</file>