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78" r:id="rId6"/>
    <p:sldId id="260" r:id="rId7"/>
    <p:sldId id="269" r:id="rId8"/>
    <p:sldId id="261" r:id="rId9"/>
    <p:sldId id="262" r:id="rId10"/>
    <p:sldId id="263" r:id="rId11"/>
    <p:sldId id="264" r:id="rId12"/>
    <p:sldId id="275" r:id="rId13"/>
    <p:sldId id="276" r:id="rId14"/>
    <p:sldId id="270" r:id="rId15"/>
    <p:sldId id="274" r:id="rId16"/>
    <p:sldId id="268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A9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image" Target="../media/image4.jpe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image" Target="../media/image4.jpe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3D5DF6-0100-437F-AF4B-6B21634F7B60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B8F1B66E-5342-4F73-BBBB-26B36E40A064}">
      <dgm:prSet phldrT="[Текст]" custT="1"/>
      <dgm:spPr/>
      <dgm:t>
        <a:bodyPr/>
        <a:lstStyle/>
        <a:p>
          <a:r>
            <a:rPr lang="ru-RU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вида аптечной организации на русском и национальном языках</a:t>
          </a:r>
          <a:endParaRPr lang="ru-RU" sz="2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D69E04-241C-4649-8381-B20077F990E9}" type="parTrans" cxnId="{FA31C73C-36DC-4366-8408-343DDFCC0706}">
      <dgm:prSet/>
      <dgm:spPr/>
      <dgm:t>
        <a:bodyPr/>
        <a:lstStyle/>
        <a:p>
          <a:endParaRPr lang="ru-RU" sz="2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1DB9C8-5B6B-40BE-82F7-D66F7041A897}" type="sibTrans" cxnId="{FA31C73C-36DC-4366-8408-343DDFCC0706}">
      <dgm:prSet/>
      <dgm:spPr/>
      <dgm:t>
        <a:bodyPr/>
        <a:lstStyle/>
        <a:p>
          <a:endParaRPr lang="ru-RU" sz="2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3882E1-54D8-4F81-8A05-231C3FA55895}">
      <dgm:prSet phldrT="[Текст]" custT="1"/>
      <dgm:spPr/>
      <dgm:t>
        <a:bodyPr/>
        <a:lstStyle/>
        <a:p>
          <a:r>
            <a:rPr lang="ru-RU" sz="26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полного и (в случае, если имеется) сокращенного наименования</a:t>
          </a:r>
          <a:endParaRPr lang="ru-RU" sz="2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EADBBC-3807-4A17-95EA-CC48826B0828}" type="parTrans" cxnId="{92FBCD5F-556A-4291-ADEF-792C735C9DA5}">
      <dgm:prSet/>
      <dgm:spPr/>
      <dgm:t>
        <a:bodyPr/>
        <a:lstStyle/>
        <a:p>
          <a:endParaRPr lang="ru-RU" sz="2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8AD6D4-0673-4EC9-8F6D-4FE302DC2B8B}" type="sibTrans" cxnId="{92FBCD5F-556A-4291-ADEF-792C735C9DA5}">
      <dgm:prSet/>
      <dgm:spPr/>
      <dgm:t>
        <a:bodyPr/>
        <a:lstStyle/>
        <a:p>
          <a:endParaRPr lang="ru-RU" sz="2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C3E9E1-EB34-4F85-875A-9625E4F33EF2}">
      <dgm:prSet phldrT="[Текст]" custT="1"/>
      <dgm:spPr>
        <a:solidFill>
          <a:schemeClr val="accent3">
            <a:alpha val="50000"/>
          </a:schemeClr>
        </a:solidFill>
      </dgm:spPr>
      <dgm:t>
        <a:bodyPr/>
        <a:lstStyle/>
        <a:p>
          <a:r>
            <a:rPr lang="ru-RU" sz="26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режима работы</a:t>
          </a:r>
          <a:endParaRPr lang="ru-RU" sz="2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D328A7-34BB-4E8B-B213-4295602AB330}" type="parTrans" cxnId="{1BD70552-7973-45D0-A904-0DB229B2DAD0}">
      <dgm:prSet/>
      <dgm:spPr/>
      <dgm:t>
        <a:bodyPr/>
        <a:lstStyle/>
        <a:p>
          <a:endParaRPr lang="ru-RU" sz="2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C5C840-2CF6-4C84-8941-3003783A9184}" type="sibTrans" cxnId="{1BD70552-7973-45D0-A904-0DB229B2DAD0}">
      <dgm:prSet/>
      <dgm:spPr/>
      <dgm:t>
        <a:bodyPr/>
        <a:lstStyle/>
        <a:p>
          <a:endParaRPr lang="ru-RU" sz="2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79CB74-2B35-4834-8679-011111DDD619}" type="pres">
      <dgm:prSet presAssocID="{E83D5DF6-0100-437F-AF4B-6B21634F7B6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2B3F94B-1465-46A7-B2A8-B84010C63318}" type="pres">
      <dgm:prSet presAssocID="{E83D5DF6-0100-437F-AF4B-6B21634F7B60}" presName="Name1" presStyleCnt="0"/>
      <dgm:spPr/>
    </dgm:pt>
    <dgm:pt modelId="{1AF696C8-50EC-404D-B658-2D7E30A45043}" type="pres">
      <dgm:prSet presAssocID="{E83D5DF6-0100-437F-AF4B-6B21634F7B60}" presName="cycle" presStyleCnt="0"/>
      <dgm:spPr/>
    </dgm:pt>
    <dgm:pt modelId="{9A6E5086-F00D-46BA-A4A9-CD8CF03E3162}" type="pres">
      <dgm:prSet presAssocID="{E83D5DF6-0100-437F-AF4B-6B21634F7B60}" presName="srcNode" presStyleLbl="node1" presStyleIdx="0" presStyleCnt="3"/>
      <dgm:spPr/>
    </dgm:pt>
    <dgm:pt modelId="{405BC100-E97D-424E-A9F9-B61F5651143E}" type="pres">
      <dgm:prSet presAssocID="{E83D5DF6-0100-437F-AF4B-6B21634F7B60}" presName="conn" presStyleLbl="parChTrans1D2" presStyleIdx="0" presStyleCnt="1"/>
      <dgm:spPr/>
      <dgm:t>
        <a:bodyPr/>
        <a:lstStyle/>
        <a:p>
          <a:endParaRPr lang="ru-RU"/>
        </a:p>
      </dgm:t>
    </dgm:pt>
    <dgm:pt modelId="{73E32B9B-5A81-4224-998C-3817EC7FC693}" type="pres">
      <dgm:prSet presAssocID="{E83D5DF6-0100-437F-AF4B-6B21634F7B60}" presName="extraNode" presStyleLbl="node1" presStyleIdx="0" presStyleCnt="3"/>
      <dgm:spPr/>
    </dgm:pt>
    <dgm:pt modelId="{B89C3CA9-FC91-44FF-AD9D-518FBD74ED9D}" type="pres">
      <dgm:prSet presAssocID="{E83D5DF6-0100-437F-AF4B-6B21634F7B60}" presName="dstNode" presStyleLbl="node1" presStyleIdx="0" presStyleCnt="3"/>
      <dgm:spPr/>
    </dgm:pt>
    <dgm:pt modelId="{ACF258AE-B706-48A7-8A2F-EBAC90B051EC}" type="pres">
      <dgm:prSet presAssocID="{B8F1B66E-5342-4F73-BBBB-26B36E40A064}" presName="text_1" presStyleLbl="node1" presStyleIdx="0" presStyleCnt="3" custLinFactNeighborX="1306" custLinFactNeighborY="31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775DB5-079E-4559-BDFC-2F89A4D62C39}" type="pres">
      <dgm:prSet presAssocID="{B8F1B66E-5342-4F73-BBBB-26B36E40A064}" presName="accent_1" presStyleCnt="0"/>
      <dgm:spPr/>
    </dgm:pt>
    <dgm:pt modelId="{F2028460-D3D0-4F71-9397-B545DAE4D06D}" type="pres">
      <dgm:prSet presAssocID="{B8F1B66E-5342-4F73-BBBB-26B36E40A064}" presName="accentRepeatNode" presStyleLbl="solidFgAcc1" presStyleIdx="0" presStyleCnt="3"/>
      <dgm:spPr/>
    </dgm:pt>
    <dgm:pt modelId="{292D1161-18F0-4481-8E4E-9098103B2FC0}" type="pres">
      <dgm:prSet presAssocID="{643882E1-54D8-4F81-8A05-231C3FA5589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51018C-86D3-4A72-B7ED-1107F949D427}" type="pres">
      <dgm:prSet presAssocID="{643882E1-54D8-4F81-8A05-231C3FA55895}" presName="accent_2" presStyleCnt="0"/>
      <dgm:spPr/>
    </dgm:pt>
    <dgm:pt modelId="{CBDBEBC3-5EE6-4086-871D-5141E6651ECE}" type="pres">
      <dgm:prSet presAssocID="{643882E1-54D8-4F81-8A05-231C3FA55895}" presName="accentRepeatNode" presStyleLbl="solidFgAcc1" presStyleIdx="1" presStyleCnt="3"/>
      <dgm:spPr/>
    </dgm:pt>
    <dgm:pt modelId="{AB6FF1A0-C55E-4C01-A8CF-3FC774B85B40}" type="pres">
      <dgm:prSet presAssocID="{24C3E9E1-EB34-4F85-875A-9625E4F33EF2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36B5B4-F452-47D0-9ACC-02B274ECD809}" type="pres">
      <dgm:prSet presAssocID="{24C3E9E1-EB34-4F85-875A-9625E4F33EF2}" presName="accent_3" presStyleCnt="0"/>
      <dgm:spPr/>
    </dgm:pt>
    <dgm:pt modelId="{BB5B1AAA-F5C0-49F0-B46E-B6B1FFF4F218}" type="pres">
      <dgm:prSet presAssocID="{24C3E9E1-EB34-4F85-875A-9625E4F33EF2}" presName="accentRepeatNode" presStyleLbl="solidFgAcc1" presStyleIdx="2" presStyleCnt="3"/>
      <dgm:spPr/>
    </dgm:pt>
  </dgm:ptLst>
  <dgm:cxnLst>
    <dgm:cxn modelId="{EBBB724E-0764-4880-94F0-BAE5F1BABB1C}" type="presOf" srcId="{643882E1-54D8-4F81-8A05-231C3FA55895}" destId="{292D1161-18F0-4481-8E4E-9098103B2FC0}" srcOrd="0" destOrd="0" presId="urn:microsoft.com/office/officeart/2008/layout/VerticalCurvedList"/>
    <dgm:cxn modelId="{FA31C73C-36DC-4366-8408-343DDFCC0706}" srcId="{E83D5DF6-0100-437F-AF4B-6B21634F7B60}" destId="{B8F1B66E-5342-4F73-BBBB-26B36E40A064}" srcOrd="0" destOrd="0" parTransId="{E5D69E04-241C-4649-8381-B20077F990E9}" sibTransId="{321DB9C8-5B6B-40BE-82F7-D66F7041A897}"/>
    <dgm:cxn modelId="{C9EEC556-4812-4484-9E28-710327CC329F}" type="presOf" srcId="{B8F1B66E-5342-4F73-BBBB-26B36E40A064}" destId="{ACF258AE-B706-48A7-8A2F-EBAC90B051EC}" srcOrd="0" destOrd="0" presId="urn:microsoft.com/office/officeart/2008/layout/VerticalCurvedList"/>
    <dgm:cxn modelId="{1BD70552-7973-45D0-A904-0DB229B2DAD0}" srcId="{E83D5DF6-0100-437F-AF4B-6B21634F7B60}" destId="{24C3E9E1-EB34-4F85-875A-9625E4F33EF2}" srcOrd="2" destOrd="0" parTransId="{E7D328A7-34BB-4E8B-B213-4295602AB330}" sibTransId="{48C5C840-2CF6-4C84-8941-3003783A9184}"/>
    <dgm:cxn modelId="{928F8957-F350-497F-BC61-0248B1008DA1}" type="presOf" srcId="{24C3E9E1-EB34-4F85-875A-9625E4F33EF2}" destId="{AB6FF1A0-C55E-4C01-A8CF-3FC774B85B40}" srcOrd="0" destOrd="0" presId="urn:microsoft.com/office/officeart/2008/layout/VerticalCurvedList"/>
    <dgm:cxn modelId="{92FBCD5F-556A-4291-ADEF-792C735C9DA5}" srcId="{E83D5DF6-0100-437F-AF4B-6B21634F7B60}" destId="{643882E1-54D8-4F81-8A05-231C3FA55895}" srcOrd="1" destOrd="0" parTransId="{23EADBBC-3807-4A17-95EA-CC48826B0828}" sibTransId="{F98AD6D4-0673-4EC9-8F6D-4FE302DC2B8B}"/>
    <dgm:cxn modelId="{9BE01A85-DEE4-47D2-B4ED-D0D3CAF76489}" type="presOf" srcId="{321DB9C8-5B6B-40BE-82F7-D66F7041A897}" destId="{405BC100-E97D-424E-A9F9-B61F5651143E}" srcOrd="0" destOrd="0" presId="urn:microsoft.com/office/officeart/2008/layout/VerticalCurvedList"/>
    <dgm:cxn modelId="{365A89AD-18D8-4B77-B24A-631EDAAD7DE3}" type="presOf" srcId="{E83D5DF6-0100-437F-AF4B-6B21634F7B60}" destId="{EF79CB74-2B35-4834-8679-011111DDD619}" srcOrd="0" destOrd="0" presId="urn:microsoft.com/office/officeart/2008/layout/VerticalCurvedList"/>
    <dgm:cxn modelId="{9281BA58-A746-4142-9BC4-441603A2B135}" type="presParOf" srcId="{EF79CB74-2B35-4834-8679-011111DDD619}" destId="{F2B3F94B-1465-46A7-B2A8-B84010C63318}" srcOrd="0" destOrd="0" presId="urn:microsoft.com/office/officeart/2008/layout/VerticalCurvedList"/>
    <dgm:cxn modelId="{CA01C755-8AF8-4886-85C4-FE0B7D68A274}" type="presParOf" srcId="{F2B3F94B-1465-46A7-B2A8-B84010C63318}" destId="{1AF696C8-50EC-404D-B658-2D7E30A45043}" srcOrd="0" destOrd="0" presId="urn:microsoft.com/office/officeart/2008/layout/VerticalCurvedList"/>
    <dgm:cxn modelId="{D5A32E34-EC0A-4F24-B48F-EAD660C65D08}" type="presParOf" srcId="{1AF696C8-50EC-404D-B658-2D7E30A45043}" destId="{9A6E5086-F00D-46BA-A4A9-CD8CF03E3162}" srcOrd="0" destOrd="0" presId="urn:microsoft.com/office/officeart/2008/layout/VerticalCurvedList"/>
    <dgm:cxn modelId="{49E6432A-7EE6-4AFE-9084-3986DAF7EA00}" type="presParOf" srcId="{1AF696C8-50EC-404D-B658-2D7E30A45043}" destId="{405BC100-E97D-424E-A9F9-B61F5651143E}" srcOrd="1" destOrd="0" presId="urn:microsoft.com/office/officeart/2008/layout/VerticalCurvedList"/>
    <dgm:cxn modelId="{0805701F-FCF0-4A70-A8D2-E5BDCA272873}" type="presParOf" srcId="{1AF696C8-50EC-404D-B658-2D7E30A45043}" destId="{73E32B9B-5A81-4224-998C-3817EC7FC693}" srcOrd="2" destOrd="0" presId="urn:microsoft.com/office/officeart/2008/layout/VerticalCurvedList"/>
    <dgm:cxn modelId="{7E61C17F-C993-40DA-B098-D6603B2D5F8C}" type="presParOf" srcId="{1AF696C8-50EC-404D-B658-2D7E30A45043}" destId="{B89C3CA9-FC91-44FF-AD9D-518FBD74ED9D}" srcOrd="3" destOrd="0" presId="urn:microsoft.com/office/officeart/2008/layout/VerticalCurvedList"/>
    <dgm:cxn modelId="{31F0B816-7854-4519-B4DF-C4163193213F}" type="presParOf" srcId="{F2B3F94B-1465-46A7-B2A8-B84010C63318}" destId="{ACF258AE-B706-48A7-8A2F-EBAC90B051EC}" srcOrd="1" destOrd="0" presId="urn:microsoft.com/office/officeart/2008/layout/VerticalCurvedList"/>
    <dgm:cxn modelId="{4A960F0F-13AB-4C9B-8C10-6B0BE228E0D2}" type="presParOf" srcId="{F2B3F94B-1465-46A7-B2A8-B84010C63318}" destId="{B7775DB5-079E-4559-BDFC-2F89A4D62C39}" srcOrd="2" destOrd="0" presId="urn:microsoft.com/office/officeart/2008/layout/VerticalCurvedList"/>
    <dgm:cxn modelId="{39936113-9214-4AD2-ABA1-2BDCF6063868}" type="presParOf" srcId="{B7775DB5-079E-4559-BDFC-2F89A4D62C39}" destId="{F2028460-D3D0-4F71-9397-B545DAE4D06D}" srcOrd="0" destOrd="0" presId="urn:microsoft.com/office/officeart/2008/layout/VerticalCurvedList"/>
    <dgm:cxn modelId="{6B497642-B30F-4FF7-8181-C0060092B775}" type="presParOf" srcId="{F2B3F94B-1465-46A7-B2A8-B84010C63318}" destId="{292D1161-18F0-4481-8E4E-9098103B2FC0}" srcOrd="3" destOrd="0" presId="urn:microsoft.com/office/officeart/2008/layout/VerticalCurvedList"/>
    <dgm:cxn modelId="{6EF2EA38-2BA9-433D-AFD0-7836A4B977DE}" type="presParOf" srcId="{F2B3F94B-1465-46A7-B2A8-B84010C63318}" destId="{DD51018C-86D3-4A72-B7ED-1107F949D427}" srcOrd="4" destOrd="0" presId="urn:microsoft.com/office/officeart/2008/layout/VerticalCurvedList"/>
    <dgm:cxn modelId="{446EDA5C-134C-4442-998B-52884C1E849B}" type="presParOf" srcId="{DD51018C-86D3-4A72-B7ED-1107F949D427}" destId="{CBDBEBC3-5EE6-4086-871D-5141E6651ECE}" srcOrd="0" destOrd="0" presId="urn:microsoft.com/office/officeart/2008/layout/VerticalCurvedList"/>
    <dgm:cxn modelId="{7D5C678F-4023-4E2B-91E1-C51F9D4E79B7}" type="presParOf" srcId="{F2B3F94B-1465-46A7-B2A8-B84010C63318}" destId="{AB6FF1A0-C55E-4C01-A8CF-3FC774B85B40}" srcOrd="5" destOrd="0" presId="urn:microsoft.com/office/officeart/2008/layout/VerticalCurvedList"/>
    <dgm:cxn modelId="{67FB46D2-5EB9-4D78-8618-3938F19D9F12}" type="presParOf" srcId="{F2B3F94B-1465-46A7-B2A8-B84010C63318}" destId="{F436B5B4-F452-47D0-9ACC-02B274ECD809}" srcOrd="6" destOrd="0" presId="urn:microsoft.com/office/officeart/2008/layout/VerticalCurvedList"/>
    <dgm:cxn modelId="{9EA4C115-C969-475A-BFF8-2D5CCDB1BABC}" type="presParOf" srcId="{F436B5B4-F452-47D0-9ACC-02B274ECD809}" destId="{BB5B1AAA-F5C0-49F0-B46E-B6B1FFF4F21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E58942-FA13-4E6F-A33B-DEDCB12AA23F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21112E18-D326-4320-8E52-070E375FEBA3}">
      <dgm:prSet custT="1"/>
      <dgm:spPr/>
      <dgm:t>
        <a:bodyPr/>
        <a:lstStyle/>
        <a:p>
          <a:pPr rtl="0"/>
          <a:r>
            <a:rPr lang="ru-RU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Торгового зала</a:t>
          </a:r>
          <a:endParaRPr lang="ru-RU" sz="23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13777B-4D16-49A5-B221-9F19F6BE1D06}" type="parTrans" cxnId="{DFC376DF-DA1C-403C-A540-29BD8A500E9E}">
      <dgm:prSet/>
      <dgm:spPr/>
      <dgm:t>
        <a:bodyPr/>
        <a:lstStyle/>
        <a:p>
          <a:endParaRPr lang="ru-RU" sz="23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1B468C-4727-4D0E-A6D7-08F84A5BD1D7}" type="sibTrans" cxnId="{DFC376DF-DA1C-403C-A540-29BD8A500E9E}">
      <dgm:prSet/>
      <dgm:spPr/>
      <dgm:t>
        <a:bodyPr/>
        <a:lstStyle/>
        <a:p>
          <a:endParaRPr lang="ru-RU" sz="23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EBE54B-F157-40DC-8DA1-54DDC5AEEF7F}">
      <dgm:prSet custT="1"/>
      <dgm:spPr/>
      <dgm:t>
        <a:bodyPr/>
        <a:lstStyle/>
        <a:p>
          <a:pPr rtl="0"/>
          <a:r>
            <a:rPr lang="ru-RU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Зоны приемки товара, карантинной зоны</a:t>
          </a:r>
          <a:endParaRPr lang="ru-RU" sz="23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7ECF53-3E49-4B2B-A2A9-71786888C4E0}" type="parTrans" cxnId="{A948637E-B770-46B6-BDDE-CCE3FABA4886}">
      <dgm:prSet/>
      <dgm:spPr/>
      <dgm:t>
        <a:bodyPr/>
        <a:lstStyle/>
        <a:p>
          <a:endParaRPr lang="ru-RU" sz="23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20110B-DD93-4DB7-BBED-F0F87B7B0D49}" type="sibTrans" cxnId="{A948637E-B770-46B6-BDDE-CCE3FABA4886}">
      <dgm:prSet/>
      <dgm:spPr/>
      <dgm:t>
        <a:bodyPr/>
        <a:lstStyle/>
        <a:p>
          <a:endParaRPr lang="ru-RU" sz="23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796EE9-48A8-4F2D-8B17-5960847B510B}">
      <dgm:prSet custT="1"/>
      <dgm:spPr/>
      <dgm:t>
        <a:bodyPr/>
        <a:lstStyle/>
        <a:p>
          <a:pPr rtl="0"/>
          <a:r>
            <a:rPr lang="ru-RU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Помещения хранения лекарственных средств (материальная комната)</a:t>
          </a:r>
          <a:endParaRPr lang="ru-RU" sz="23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9FF212-CCDE-474C-92F1-45F092C99AE3}" type="parTrans" cxnId="{1FB6EFA5-1AD3-492C-AFDA-51CAD77C4B32}">
      <dgm:prSet/>
      <dgm:spPr/>
      <dgm:t>
        <a:bodyPr/>
        <a:lstStyle/>
        <a:p>
          <a:endParaRPr lang="ru-RU" sz="23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2A5AC6-FA9A-4AC4-937C-922D85770B20}" type="sibTrans" cxnId="{1FB6EFA5-1AD3-492C-AFDA-51CAD77C4B32}">
      <dgm:prSet/>
      <dgm:spPr/>
      <dgm:t>
        <a:bodyPr/>
        <a:lstStyle/>
        <a:p>
          <a:endParaRPr lang="ru-RU" sz="23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3B86E2-72AD-4F8B-B101-BA77F30A1DA1}">
      <dgm:prSet custT="1"/>
      <dgm:spPr/>
      <dgm:t>
        <a:bodyPr/>
        <a:lstStyle/>
        <a:p>
          <a:pPr rtl="0"/>
          <a:r>
            <a:rPr lang="ru-RU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Бытового помещения или выделенной зоны с раздевалкой для персонала</a:t>
          </a:r>
          <a:endParaRPr lang="ru-RU" sz="23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E37B54-0027-43B3-96FC-8AD519387F38}" type="parTrans" cxnId="{5259798F-DE71-46E4-9CA3-B4E469348B48}">
      <dgm:prSet/>
      <dgm:spPr/>
      <dgm:t>
        <a:bodyPr/>
        <a:lstStyle/>
        <a:p>
          <a:endParaRPr lang="ru-RU" sz="23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9BF968-9233-480C-ADBC-594B60B6484F}" type="sibTrans" cxnId="{5259798F-DE71-46E4-9CA3-B4E469348B48}">
      <dgm:prSet/>
      <dgm:spPr/>
      <dgm:t>
        <a:bodyPr/>
        <a:lstStyle/>
        <a:p>
          <a:endParaRPr lang="ru-RU" sz="23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7FF554-76F0-4EF3-A692-072262B56E46}">
      <dgm:prSet custT="1"/>
      <dgm:spPr/>
      <dgm:t>
        <a:bodyPr/>
        <a:lstStyle/>
        <a:p>
          <a:pPr rtl="0"/>
          <a:r>
            <a:rPr lang="ru-RU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Санузла </a:t>
          </a:r>
          <a:endParaRPr lang="ru-RU" sz="23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35FD9B-C473-4F65-8C68-16BA8F95DA92}" type="parTrans" cxnId="{BB1BE73C-AB06-4B6C-9E62-EC9EBB1A6F37}">
      <dgm:prSet/>
      <dgm:spPr/>
      <dgm:t>
        <a:bodyPr/>
        <a:lstStyle/>
        <a:p>
          <a:endParaRPr lang="ru-RU" sz="23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DE1799-3768-4C56-8256-038EAA74722C}" type="sibTrans" cxnId="{BB1BE73C-AB06-4B6C-9E62-EC9EBB1A6F37}">
      <dgm:prSet/>
      <dgm:spPr/>
      <dgm:t>
        <a:bodyPr/>
        <a:lstStyle/>
        <a:p>
          <a:endParaRPr lang="ru-RU" sz="23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4F1B15-8E4B-4D3F-8073-AF8769D71DA0}">
      <dgm:prSet custT="1"/>
      <dgm:spPr/>
      <dgm:t>
        <a:bodyPr/>
        <a:lstStyle/>
        <a:p>
          <a:pPr rtl="0"/>
          <a:r>
            <a:rPr lang="ru-RU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Информации для ознакомления посетителей аптечной организации (уголок покупателя)</a:t>
          </a:r>
          <a:endParaRPr lang="ru-RU" sz="23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703C4A-62FC-4085-BF64-E278215CFBF2}" type="parTrans" cxnId="{B1CAC210-4EDD-421D-9D1D-F99CC4452011}">
      <dgm:prSet/>
      <dgm:spPr/>
      <dgm:t>
        <a:bodyPr/>
        <a:lstStyle/>
        <a:p>
          <a:endParaRPr lang="ru-RU" sz="23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37C24E-47D9-4282-90BE-BA6DFF7E403A}" type="sibTrans" cxnId="{B1CAC210-4EDD-421D-9D1D-F99CC4452011}">
      <dgm:prSet/>
      <dgm:spPr/>
      <dgm:t>
        <a:bodyPr/>
        <a:lstStyle/>
        <a:p>
          <a:endParaRPr lang="ru-RU" sz="23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CE9D81-8FC2-48CE-9808-3A3065C416E5}">
      <dgm:prSet custT="1"/>
      <dgm:spPr/>
      <dgm:t>
        <a:bodyPr/>
        <a:lstStyle/>
        <a:p>
          <a:pPr rtl="0"/>
          <a:r>
            <a:rPr lang="ru-RU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Специальной зоны для посетителей аптеки</a:t>
          </a:r>
          <a:endParaRPr lang="ru-RU" sz="23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61D6A4-7D25-4466-8493-3E4341C35745}" type="parTrans" cxnId="{1D9B8648-8B16-441D-A238-F0A00D1DB5B8}">
      <dgm:prSet/>
      <dgm:spPr/>
      <dgm:t>
        <a:bodyPr/>
        <a:lstStyle/>
        <a:p>
          <a:endParaRPr lang="ru-RU" sz="23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6B3D47-DAB7-4929-9013-DBCCC0F34E56}" type="sibTrans" cxnId="{1D9B8648-8B16-441D-A238-F0A00D1DB5B8}">
      <dgm:prSet/>
      <dgm:spPr/>
      <dgm:t>
        <a:bodyPr/>
        <a:lstStyle/>
        <a:p>
          <a:endParaRPr lang="ru-RU" sz="23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4FC02D-3E4F-4212-8126-B6CAC10B2A75}" type="pres">
      <dgm:prSet presAssocID="{7BE58942-FA13-4E6F-A33B-DEDCB12AA23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C8ADC0F-EA80-4E28-8622-42863C3E92FD}" type="pres">
      <dgm:prSet presAssocID="{7BE58942-FA13-4E6F-A33B-DEDCB12AA23F}" presName="Name1" presStyleCnt="0"/>
      <dgm:spPr/>
    </dgm:pt>
    <dgm:pt modelId="{63696D0F-5E24-4B44-9609-5636E492A1A8}" type="pres">
      <dgm:prSet presAssocID="{7BE58942-FA13-4E6F-A33B-DEDCB12AA23F}" presName="cycle" presStyleCnt="0"/>
      <dgm:spPr/>
    </dgm:pt>
    <dgm:pt modelId="{132DEDB0-1B49-42B6-8654-7554D21E99EC}" type="pres">
      <dgm:prSet presAssocID="{7BE58942-FA13-4E6F-A33B-DEDCB12AA23F}" presName="srcNode" presStyleLbl="node1" presStyleIdx="0" presStyleCnt="7"/>
      <dgm:spPr/>
    </dgm:pt>
    <dgm:pt modelId="{43F759C6-BD7F-4F37-AE6F-9B9CD735A875}" type="pres">
      <dgm:prSet presAssocID="{7BE58942-FA13-4E6F-A33B-DEDCB12AA23F}" presName="conn" presStyleLbl="parChTrans1D2" presStyleIdx="0" presStyleCnt="1"/>
      <dgm:spPr/>
      <dgm:t>
        <a:bodyPr/>
        <a:lstStyle/>
        <a:p>
          <a:endParaRPr lang="ru-RU"/>
        </a:p>
      </dgm:t>
    </dgm:pt>
    <dgm:pt modelId="{1A4213C4-378B-4B63-BFE4-5899D04D653F}" type="pres">
      <dgm:prSet presAssocID="{7BE58942-FA13-4E6F-A33B-DEDCB12AA23F}" presName="extraNode" presStyleLbl="node1" presStyleIdx="0" presStyleCnt="7"/>
      <dgm:spPr/>
    </dgm:pt>
    <dgm:pt modelId="{D5B059D7-4121-45F2-BB0F-F82AE998ECA0}" type="pres">
      <dgm:prSet presAssocID="{7BE58942-FA13-4E6F-A33B-DEDCB12AA23F}" presName="dstNode" presStyleLbl="node1" presStyleIdx="0" presStyleCnt="7"/>
      <dgm:spPr/>
    </dgm:pt>
    <dgm:pt modelId="{9777CD40-8303-4468-BD32-13907C329A11}" type="pres">
      <dgm:prSet presAssocID="{21112E18-D326-4320-8E52-070E375FEBA3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7F8902-4B30-4E89-98A0-9EC6E36B143D}" type="pres">
      <dgm:prSet presAssocID="{21112E18-D326-4320-8E52-070E375FEBA3}" presName="accent_1" presStyleCnt="0"/>
      <dgm:spPr/>
    </dgm:pt>
    <dgm:pt modelId="{600C9749-E5A0-47C4-8C5A-FF1B723B8767}" type="pres">
      <dgm:prSet presAssocID="{21112E18-D326-4320-8E52-070E375FEBA3}" presName="accentRepeatNode" presStyleLbl="solidFgAcc1" presStyleIdx="0" presStyleCnt="7"/>
      <dgm:spPr/>
    </dgm:pt>
    <dgm:pt modelId="{C1FAF99C-4C58-40B9-828F-2183EAD66BD0}" type="pres">
      <dgm:prSet presAssocID="{4CEBE54B-F157-40DC-8DA1-54DDC5AEEF7F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EAC8C6-F482-4EFD-9A3C-A6DFADB4BC8B}" type="pres">
      <dgm:prSet presAssocID="{4CEBE54B-F157-40DC-8DA1-54DDC5AEEF7F}" presName="accent_2" presStyleCnt="0"/>
      <dgm:spPr/>
    </dgm:pt>
    <dgm:pt modelId="{5485E7C2-3BAE-49FB-B09F-FC9E16960EDB}" type="pres">
      <dgm:prSet presAssocID="{4CEBE54B-F157-40DC-8DA1-54DDC5AEEF7F}" presName="accentRepeatNode" presStyleLbl="solidFgAcc1" presStyleIdx="1" presStyleCnt="7"/>
      <dgm:spPr/>
    </dgm:pt>
    <dgm:pt modelId="{2BF3B4EA-9655-4BA5-B4BE-13B74E0DD2C8}" type="pres">
      <dgm:prSet presAssocID="{E9796EE9-48A8-4F2D-8B17-5960847B510B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74F07A-92D3-44AB-BA2D-12537C6F60F1}" type="pres">
      <dgm:prSet presAssocID="{E9796EE9-48A8-4F2D-8B17-5960847B510B}" presName="accent_3" presStyleCnt="0"/>
      <dgm:spPr/>
    </dgm:pt>
    <dgm:pt modelId="{5C527E68-4CBE-4E75-97A4-496342DE6A5D}" type="pres">
      <dgm:prSet presAssocID="{E9796EE9-48A8-4F2D-8B17-5960847B510B}" presName="accentRepeatNode" presStyleLbl="solidFgAcc1" presStyleIdx="2" presStyleCnt="7"/>
      <dgm:spPr/>
    </dgm:pt>
    <dgm:pt modelId="{19268088-6893-4E69-A79D-83EC703FABD4}" type="pres">
      <dgm:prSet presAssocID="{E13B86E2-72AD-4F8B-B101-BA77F30A1DA1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DD9848-EE4E-4559-875A-B450EC3EC812}" type="pres">
      <dgm:prSet presAssocID="{E13B86E2-72AD-4F8B-B101-BA77F30A1DA1}" presName="accent_4" presStyleCnt="0"/>
      <dgm:spPr/>
    </dgm:pt>
    <dgm:pt modelId="{594DBF93-D4F6-45FE-9090-BBAD3B212705}" type="pres">
      <dgm:prSet presAssocID="{E13B86E2-72AD-4F8B-B101-BA77F30A1DA1}" presName="accentRepeatNode" presStyleLbl="solidFgAcc1" presStyleIdx="3" presStyleCnt="7"/>
      <dgm:spPr/>
    </dgm:pt>
    <dgm:pt modelId="{7DE0408D-168A-4E9F-9FEA-7EEC0387F474}" type="pres">
      <dgm:prSet presAssocID="{DD7FF554-76F0-4EF3-A692-072262B56E46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9A2A91-1DDE-4F7C-908E-3C109421064E}" type="pres">
      <dgm:prSet presAssocID="{DD7FF554-76F0-4EF3-A692-072262B56E46}" presName="accent_5" presStyleCnt="0"/>
      <dgm:spPr/>
    </dgm:pt>
    <dgm:pt modelId="{F7566187-1D68-4A01-9941-04361192CF5F}" type="pres">
      <dgm:prSet presAssocID="{DD7FF554-76F0-4EF3-A692-072262B56E46}" presName="accentRepeatNode" presStyleLbl="solidFgAcc1" presStyleIdx="4" presStyleCnt="7"/>
      <dgm:spPr/>
    </dgm:pt>
    <dgm:pt modelId="{13327CA1-B8F8-465D-B838-D32B0E69EA6D}" type="pres">
      <dgm:prSet presAssocID="{104F1B15-8E4B-4D3F-8073-AF8769D71DA0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73726A-2D74-4F7F-A04A-53B5039557D3}" type="pres">
      <dgm:prSet presAssocID="{104F1B15-8E4B-4D3F-8073-AF8769D71DA0}" presName="accent_6" presStyleCnt="0"/>
      <dgm:spPr/>
    </dgm:pt>
    <dgm:pt modelId="{43A08137-A1BB-4FFF-B3FB-C0E36FA9F4D4}" type="pres">
      <dgm:prSet presAssocID="{104F1B15-8E4B-4D3F-8073-AF8769D71DA0}" presName="accentRepeatNode" presStyleLbl="solidFgAcc1" presStyleIdx="5" presStyleCnt="7"/>
      <dgm:spPr/>
    </dgm:pt>
    <dgm:pt modelId="{BE157B3E-14D4-4DE0-97C9-98F41AFD6A84}" type="pres">
      <dgm:prSet presAssocID="{BBCE9D81-8FC2-48CE-9808-3A3065C416E5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70953E-942A-464F-9E24-5390970B422D}" type="pres">
      <dgm:prSet presAssocID="{BBCE9D81-8FC2-48CE-9808-3A3065C416E5}" presName="accent_7" presStyleCnt="0"/>
      <dgm:spPr/>
    </dgm:pt>
    <dgm:pt modelId="{4E61104A-9098-4FBF-ACBE-60198D8AE720}" type="pres">
      <dgm:prSet presAssocID="{BBCE9D81-8FC2-48CE-9808-3A3065C416E5}" presName="accentRepeatNode" presStyleLbl="solidFgAcc1" presStyleIdx="6" presStyleCnt="7"/>
      <dgm:spPr/>
    </dgm:pt>
  </dgm:ptLst>
  <dgm:cxnLst>
    <dgm:cxn modelId="{32B9CE29-126E-4FC6-8AC3-E1A17215B66C}" type="presOf" srcId="{E9796EE9-48A8-4F2D-8B17-5960847B510B}" destId="{2BF3B4EA-9655-4BA5-B4BE-13B74E0DD2C8}" srcOrd="0" destOrd="0" presId="urn:microsoft.com/office/officeart/2008/layout/VerticalCurvedList"/>
    <dgm:cxn modelId="{DFC376DF-DA1C-403C-A540-29BD8A500E9E}" srcId="{7BE58942-FA13-4E6F-A33B-DEDCB12AA23F}" destId="{21112E18-D326-4320-8E52-070E375FEBA3}" srcOrd="0" destOrd="0" parTransId="{6713777B-4D16-49A5-B221-9F19F6BE1D06}" sibTransId="{C51B468C-4727-4D0E-A6D7-08F84A5BD1D7}"/>
    <dgm:cxn modelId="{5259798F-DE71-46E4-9CA3-B4E469348B48}" srcId="{7BE58942-FA13-4E6F-A33B-DEDCB12AA23F}" destId="{E13B86E2-72AD-4F8B-B101-BA77F30A1DA1}" srcOrd="3" destOrd="0" parTransId="{49E37B54-0027-43B3-96FC-8AD519387F38}" sibTransId="{D99BF968-9233-480C-ADBC-594B60B6484F}"/>
    <dgm:cxn modelId="{1FB6EFA5-1AD3-492C-AFDA-51CAD77C4B32}" srcId="{7BE58942-FA13-4E6F-A33B-DEDCB12AA23F}" destId="{E9796EE9-48A8-4F2D-8B17-5960847B510B}" srcOrd="2" destOrd="0" parTransId="{0C9FF212-CCDE-474C-92F1-45F092C99AE3}" sibTransId="{282A5AC6-FA9A-4AC4-937C-922D85770B20}"/>
    <dgm:cxn modelId="{A4B2BCC4-AD49-4F34-82EE-F4D4A31FFE02}" type="presOf" srcId="{DD7FF554-76F0-4EF3-A692-072262B56E46}" destId="{7DE0408D-168A-4E9F-9FEA-7EEC0387F474}" srcOrd="0" destOrd="0" presId="urn:microsoft.com/office/officeart/2008/layout/VerticalCurvedList"/>
    <dgm:cxn modelId="{76162258-2B4D-45A5-B93B-E8A2F014908D}" type="presOf" srcId="{BBCE9D81-8FC2-48CE-9808-3A3065C416E5}" destId="{BE157B3E-14D4-4DE0-97C9-98F41AFD6A84}" srcOrd="0" destOrd="0" presId="urn:microsoft.com/office/officeart/2008/layout/VerticalCurvedList"/>
    <dgm:cxn modelId="{B1159C12-DC7A-4F11-B117-C7D734624208}" type="presOf" srcId="{7BE58942-FA13-4E6F-A33B-DEDCB12AA23F}" destId="{A44FC02D-3E4F-4212-8126-B6CAC10B2A75}" srcOrd="0" destOrd="0" presId="urn:microsoft.com/office/officeart/2008/layout/VerticalCurvedList"/>
    <dgm:cxn modelId="{505B7744-24DF-4DEA-9F44-249859BEE833}" type="presOf" srcId="{104F1B15-8E4B-4D3F-8073-AF8769D71DA0}" destId="{13327CA1-B8F8-465D-B838-D32B0E69EA6D}" srcOrd="0" destOrd="0" presId="urn:microsoft.com/office/officeart/2008/layout/VerticalCurvedList"/>
    <dgm:cxn modelId="{68DD3C32-F95D-4D6F-B90B-408F6237781E}" type="presOf" srcId="{21112E18-D326-4320-8E52-070E375FEBA3}" destId="{9777CD40-8303-4468-BD32-13907C329A11}" srcOrd="0" destOrd="0" presId="urn:microsoft.com/office/officeart/2008/layout/VerticalCurvedList"/>
    <dgm:cxn modelId="{1D9B8648-8B16-441D-A238-F0A00D1DB5B8}" srcId="{7BE58942-FA13-4E6F-A33B-DEDCB12AA23F}" destId="{BBCE9D81-8FC2-48CE-9808-3A3065C416E5}" srcOrd="6" destOrd="0" parTransId="{D061D6A4-7D25-4466-8493-3E4341C35745}" sibTransId="{526B3D47-DAB7-4929-9013-DBCCC0F34E56}"/>
    <dgm:cxn modelId="{D97AE560-4788-4F6F-93A6-DA1A0A85B208}" type="presOf" srcId="{E13B86E2-72AD-4F8B-B101-BA77F30A1DA1}" destId="{19268088-6893-4E69-A79D-83EC703FABD4}" srcOrd="0" destOrd="0" presId="urn:microsoft.com/office/officeart/2008/layout/VerticalCurvedList"/>
    <dgm:cxn modelId="{537688EF-20AD-47A2-97F3-9B759B67DFFC}" type="presOf" srcId="{4CEBE54B-F157-40DC-8DA1-54DDC5AEEF7F}" destId="{C1FAF99C-4C58-40B9-828F-2183EAD66BD0}" srcOrd="0" destOrd="0" presId="urn:microsoft.com/office/officeart/2008/layout/VerticalCurvedList"/>
    <dgm:cxn modelId="{BB1BE73C-AB06-4B6C-9E62-EC9EBB1A6F37}" srcId="{7BE58942-FA13-4E6F-A33B-DEDCB12AA23F}" destId="{DD7FF554-76F0-4EF3-A692-072262B56E46}" srcOrd="4" destOrd="0" parTransId="{6835FD9B-C473-4F65-8C68-16BA8F95DA92}" sibTransId="{34DE1799-3768-4C56-8256-038EAA74722C}"/>
    <dgm:cxn modelId="{2C884439-1AA2-4022-A88B-3AEFD5852903}" type="presOf" srcId="{C51B468C-4727-4D0E-A6D7-08F84A5BD1D7}" destId="{43F759C6-BD7F-4F37-AE6F-9B9CD735A875}" srcOrd="0" destOrd="0" presId="urn:microsoft.com/office/officeart/2008/layout/VerticalCurvedList"/>
    <dgm:cxn modelId="{A948637E-B770-46B6-BDDE-CCE3FABA4886}" srcId="{7BE58942-FA13-4E6F-A33B-DEDCB12AA23F}" destId="{4CEBE54B-F157-40DC-8DA1-54DDC5AEEF7F}" srcOrd="1" destOrd="0" parTransId="{FC7ECF53-3E49-4B2B-A2A9-71786888C4E0}" sibTransId="{AE20110B-DD93-4DB7-BBED-F0F87B7B0D49}"/>
    <dgm:cxn modelId="{B1CAC210-4EDD-421D-9D1D-F99CC4452011}" srcId="{7BE58942-FA13-4E6F-A33B-DEDCB12AA23F}" destId="{104F1B15-8E4B-4D3F-8073-AF8769D71DA0}" srcOrd="5" destOrd="0" parTransId="{6C703C4A-62FC-4085-BF64-E278215CFBF2}" sibTransId="{F437C24E-47D9-4282-90BE-BA6DFF7E403A}"/>
    <dgm:cxn modelId="{A3F43BEF-0310-483D-904C-89A5BA7701EB}" type="presParOf" srcId="{A44FC02D-3E4F-4212-8126-B6CAC10B2A75}" destId="{8C8ADC0F-EA80-4E28-8622-42863C3E92FD}" srcOrd="0" destOrd="0" presId="urn:microsoft.com/office/officeart/2008/layout/VerticalCurvedList"/>
    <dgm:cxn modelId="{FEE77684-FE31-4668-9042-D28F32AD8DFE}" type="presParOf" srcId="{8C8ADC0F-EA80-4E28-8622-42863C3E92FD}" destId="{63696D0F-5E24-4B44-9609-5636E492A1A8}" srcOrd="0" destOrd="0" presId="urn:microsoft.com/office/officeart/2008/layout/VerticalCurvedList"/>
    <dgm:cxn modelId="{162FF7D4-6115-438E-ACF8-8F10303BD445}" type="presParOf" srcId="{63696D0F-5E24-4B44-9609-5636E492A1A8}" destId="{132DEDB0-1B49-42B6-8654-7554D21E99EC}" srcOrd="0" destOrd="0" presId="urn:microsoft.com/office/officeart/2008/layout/VerticalCurvedList"/>
    <dgm:cxn modelId="{54B1BE9E-BE0D-4F17-BD37-361D5956A3B1}" type="presParOf" srcId="{63696D0F-5E24-4B44-9609-5636E492A1A8}" destId="{43F759C6-BD7F-4F37-AE6F-9B9CD735A875}" srcOrd="1" destOrd="0" presId="urn:microsoft.com/office/officeart/2008/layout/VerticalCurvedList"/>
    <dgm:cxn modelId="{B11F6E9D-80B7-49AA-8C15-D3BE280062BE}" type="presParOf" srcId="{63696D0F-5E24-4B44-9609-5636E492A1A8}" destId="{1A4213C4-378B-4B63-BFE4-5899D04D653F}" srcOrd="2" destOrd="0" presId="urn:microsoft.com/office/officeart/2008/layout/VerticalCurvedList"/>
    <dgm:cxn modelId="{464700DB-78D7-4191-BCA7-2886307C6A46}" type="presParOf" srcId="{63696D0F-5E24-4B44-9609-5636E492A1A8}" destId="{D5B059D7-4121-45F2-BB0F-F82AE998ECA0}" srcOrd="3" destOrd="0" presId="urn:microsoft.com/office/officeart/2008/layout/VerticalCurvedList"/>
    <dgm:cxn modelId="{3E63AC6B-85C5-4A20-A9E1-EE57F00860D4}" type="presParOf" srcId="{8C8ADC0F-EA80-4E28-8622-42863C3E92FD}" destId="{9777CD40-8303-4468-BD32-13907C329A11}" srcOrd="1" destOrd="0" presId="urn:microsoft.com/office/officeart/2008/layout/VerticalCurvedList"/>
    <dgm:cxn modelId="{E5D68612-701F-4197-B117-472D860B26D8}" type="presParOf" srcId="{8C8ADC0F-EA80-4E28-8622-42863C3E92FD}" destId="{F97F8902-4B30-4E89-98A0-9EC6E36B143D}" srcOrd="2" destOrd="0" presId="urn:microsoft.com/office/officeart/2008/layout/VerticalCurvedList"/>
    <dgm:cxn modelId="{47F76C3D-ED90-4E5D-ABA9-CCF6C0A9382D}" type="presParOf" srcId="{F97F8902-4B30-4E89-98A0-9EC6E36B143D}" destId="{600C9749-E5A0-47C4-8C5A-FF1B723B8767}" srcOrd="0" destOrd="0" presId="urn:microsoft.com/office/officeart/2008/layout/VerticalCurvedList"/>
    <dgm:cxn modelId="{1B1975D3-3C35-4724-A8B2-04C7C9483299}" type="presParOf" srcId="{8C8ADC0F-EA80-4E28-8622-42863C3E92FD}" destId="{C1FAF99C-4C58-40B9-828F-2183EAD66BD0}" srcOrd="3" destOrd="0" presId="urn:microsoft.com/office/officeart/2008/layout/VerticalCurvedList"/>
    <dgm:cxn modelId="{7550C909-1D1D-4340-9AFD-28E440179062}" type="presParOf" srcId="{8C8ADC0F-EA80-4E28-8622-42863C3E92FD}" destId="{26EAC8C6-F482-4EFD-9A3C-A6DFADB4BC8B}" srcOrd="4" destOrd="0" presId="urn:microsoft.com/office/officeart/2008/layout/VerticalCurvedList"/>
    <dgm:cxn modelId="{6EEC1C3C-4434-47B7-B4C2-33EDFAD8CD17}" type="presParOf" srcId="{26EAC8C6-F482-4EFD-9A3C-A6DFADB4BC8B}" destId="{5485E7C2-3BAE-49FB-B09F-FC9E16960EDB}" srcOrd="0" destOrd="0" presId="urn:microsoft.com/office/officeart/2008/layout/VerticalCurvedList"/>
    <dgm:cxn modelId="{CD8F25DA-A331-4ACD-8CB7-887544F86DFC}" type="presParOf" srcId="{8C8ADC0F-EA80-4E28-8622-42863C3E92FD}" destId="{2BF3B4EA-9655-4BA5-B4BE-13B74E0DD2C8}" srcOrd="5" destOrd="0" presId="urn:microsoft.com/office/officeart/2008/layout/VerticalCurvedList"/>
    <dgm:cxn modelId="{47C8EDAD-9C5A-4804-B9A8-19DC96DDDA3C}" type="presParOf" srcId="{8C8ADC0F-EA80-4E28-8622-42863C3E92FD}" destId="{AE74F07A-92D3-44AB-BA2D-12537C6F60F1}" srcOrd="6" destOrd="0" presId="urn:microsoft.com/office/officeart/2008/layout/VerticalCurvedList"/>
    <dgm:cxn modelId="{36A3F475-ACE5-4AED-8218-DD09BFD41DC5}" type="presParOf" srcId="{AE74F07A-92D3-44AB-BA2D-12537C6F60F1}" destId="{5C527E68-4CBE-4E75-97A4-496342DE6A5D}" srcOrd="0" destOrd="0" presId="urn:microsoft.com/office/officeart/2008/layout/VerticalCurvedList"/>
    <dgm:cxn modelId="{3F42A4D6-08B3-4EAE-B06B-85541088FE87}" type="presParOf" srcId="{8C8ADC0F-EA80-4E28-8622-42863C3E92FD}" destId="{19268088-6893-4E69-A79D-83EC703FABD4}" srcOrd="7" destOrd="0" presId="urn:microsoft.com/office/officeart/2008/layout/VerticalCurvedList"/>
    <dgm:cxn modelId="{EC60B3F2-728A-4196-ACA3-8A4F35091C15}" type="presParOf" srcId="{8C8ADC0F-EA80-4E28-8622-42863C3E92FD}" destId="{C3DD9848-EE4E-4559-875A-B450EC3EC812}" srcOrd="8" destOrd="0" presId="urn:microsoft.com/office/officeart/2008/layout/VerticalCurvedList"/>
    <dgm:cxn modelId="{7293F1CB-0503-4C02-B852-B16E14418899}" type="presParOf" srcId="{C3DD9848-EE4E-4559-875A-B450EC3EC812}" destId="{594DBF93-D4F6-45FE-9090-BBAD3B212705}" srcOrd="0" destOrd="0" presId="urn:microsoft.com/office/officeart/2008/layout/VerticalCurvedList"/>
    <dgm:cxn modelId="{E0330141-2F17-4FB5-9B35-80FC51CB821A}" type="presParOf" srcId="{8C8ADC0F-EA80-4E28-8622-42863C3E92FD}" destId="{7DE0408D-168A-4E9F-9FEA-7EEC0387F474}" srcOrd="9" destOrd="0" presId="urn:microsoft.com/office/officeart/2008/layout/VerticalCurvedList"/>
    <dgm:cxn modelId="{90E313D0-D2D5-4589-B1C1-A2FD76A3873F}" type="presParOf" srcId="{8C8ADC0F-EA80-4E28-8622-42863C3E92FD}" destId="{509A2A91-1DDE-4F7C-908E-3C109421064E}" srcOrd="10" destOrd="0" presId="urn:microsoft.com/office/officeart/2008/layout/VerticalCurvedList"/>
    <dgm:cxn modelId="{D58E5FB4-391C-4571-B687-1BDA2F5827F5}" type="presParOf" srcId="{509A2A91-1DDE-4F7C-908E-3C109421064E}" destId="{F7566187-1D68-4A01-9941-04361192CF5F}" srcOrd="0" destOrd="0" presId="urn:microsoft.com/office/officeart/2008/layout/VerticalCurvedList"/>
    <dgm:cxn modelId="{65B83715-572D-4957-BB34-1FD77B8C5B44}" type="presParOf" srcId="{8C8ADC0F-EA80-4E28-8622-42863C3E92FD}" destId="{13327CA1-B8F8-465D-B838-D32B0E69EA6D}" srcOrd="11" destOrd="0" presId="urn:microsoft.com/office/officeart/2008/layout/VerticalCurvedList"/>
    <dgm:cxn modelId="{A5E98AB4-85E0-4C1F-A584-D5DEE3AFA338}" type="presParOf" srcId="{8C8ADC0F-EA80-4E28-8622-42863C3E92FD}" destId="{7373726A-2D74-4F7F-A04A-53B5039557D3}" srcOrd="12" destOrd="0" presId="urn:microsoft.com/office/officeart/2008/layout/VerticalCurvedList"/>
    <dgm:cxn modelId="{6683765F-A585-49CB-A93E-1FD900E25E41}" type="presParOf" srcId="{7373726A-2D74-4F7F-A04A-53B5039557D3}" destId="{43A08137-A1BB-4FFF-B3FB-C0E36FA9F4D4}" srcOrd="0" destOrd="0" presId="urn:microsoft.com/office/officeart/2008/layout/VerticalCurvedList"/>
    <dgm:cxn modelId="{26BAF40D-84C1-456B-84CC-1C426CBCED3C}" type="presParOf" srcId="{8C8ADC0F-EA80-4E28-8622-42863C3E92FD}" destId="{BE157B3E-14D4-4DE0-97C9-98F41AFD6A84}" srcOrd="13" destOrd="0" presId="urn:microsoft.com/office/officeart/2008/layout/VerticalCurvedList"/>
    <dgm:cxn modelId="{AFBC7382-B9AD-4970-8032-31EE0F0F48C7}" type="presParOf" srcId="{8C8ADC0F-EA80-4E28-8622-42863C3E92FD}" destId="{6A70953E-942A-464F-9E24-5390970B422D}" srcOrd="14" destOrd="0" presId="urn:microsoft.com/office/officeart/2008/layout/VerticalCurvedList"/>
    <dgm:cxn modelId="{C4C38C8D-EF17-467E-9A1E-C2520DC9C6AC}" type="presParOf" srcId="{6A70953E-942A-464F-9E24-5390970B422D}" destId="{4E61104A-9098-4FBF-ACBE-60198D8AE72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E9104F-620F-4F9D-80A7-DAFD97207172}" type="doc">
      <dgm:prSet loTypeId="urn:microsoft.com/office/officeart/2005/8/layout/bProcess3" loCatId="process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EEAB3EA9-2765-4C14-80FF-021E876BB291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Торговый зал с обеспечением мест хранения </a:t>
          </a:r>
        </a:p>
        <a:p>
          <a:pPr lvl="0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>
            <a:solidFill>
              <a:schemeClr val="tx1"/>
            </a:solidFill>
          </a:endParaRPr>
        </a:p>
      </dgm:t>
    </dgm:pt>
    <dgm:pt modelId="{18DF678A-A28D-4FDF-9FD3-34D82568D590}" type="parTrans" cxnId="{3651DFE7-A841-4D73-BEA3-25E3AD153643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78ABF775-4C33-4142-9E1A-C1BFD6BB4A49}" type="sibTrans" cxnId="{3651DFE7-A841-4D73-BEA3-25E3AD153643}">
      <dgm:prSet custT="1"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600">
            <a:solidFill>
              <a:schemeClr val="tx1"/>
            </a:solidFill>
          </a:endParaRPr>
        </a:p>
      </dgm:t>
    </dgm:pt>
    <dgm:pt modelId="{CFC85397-FAFF-490F-91FC-A6405E43A8AE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Зона приемки товара, карантинная зона/полка</a:t>
          </a:r>
        </a:p>
        <a:p>
          <a:pPr lvl="0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>
            <a:solidFill>
              <a:schemeClr val="tx1"/>
            </a:solidFill>
          </a:endParaRPr>
        </a:p>
      </dgm:t>
    </dgm:pt>
    <dgm:pt modelId="{03BC6AA5-4FC9-42F2-98EA-D7589E6E6870}" type="parTrans" cxnId="{DE22B4FC-28E9-46F5-8DB0-6D1F02871F9A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97C233F5-FC3E-4637-9287-F3823DBC2AAA}" type="sibTrans" cxnId="{DE22B4FC-28E9-46F5-8DB0-6D1F02871F9A}">
      <dgm:prSet custT="1"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600">
            <a:solidFill>
              <a:schemeClr val="tx1"/>
            </a:solidFill>
          </a:endParaRPr>
        </a:p>
      </dgm:t>
    </dgm:pt>
    <dgm:pt modelId="{BF48EEC5-CF33-4DB1-8513-57521634F349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Помещения хранения лекарственных средств</a:t>
          </a:r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>
            <a:solidFill>
              <a:schemeClr val="tx1"/>
            </a:solidFill>
          </a:endParaRPr>
        </a:p>
      </dgm:t>
    </dgm:pt>
    <dgm:pt modelId="{8B3C8D0D-63B0-4E66-8F33-95D7233567A8}" type="parTrans" cxnId="{97432604-F20C-442B-B14C-32457BDD1FAE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5EB22CA1-B44F-4068-B5BD-FD7862609B4D}" type="sibTrans" cxnId="{97432604-F20C-442B-B14C-32457BDD1FAE}">
      <dgm:prSet custT="1"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600">
            <a:solidFill>
              <a:schemeClr val="tx1"/>
            </a:solidFill>
          </a:endParaRPr>
        </a:p>
      </dgm:t>
    </dgm:pt>
    <dgm:pt modelId="{E13E951A-E5C6-44B8-89D6-A95BD421E394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Бытовое помещение</a:t>
          </a:r>
        </a:p>
        <a:p>
          <a:pPr lvl="0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>
            <a:solidFill>
              <a:schemeClr val="tx1"/>
            </a:solidFill>
          </a:endParaRPr>
        </a:p>
      </dgm:t>
    </dgm:pt>
    <dgm:pt modelId="{D6CEB65E-B386-438E-9955-2CC93E6BAD5F}" type="parTrans" cxnId="{C279CA5B-9243-4256-8DEB-9EF61D5718EC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1DBBCFC4-0E90-4EB3-886B-D906CAC814C6}" type="sibTrans" cxnId="{C279CA5B-9243-4256-8DEB-9EF61D5718EC}">
      <dgm:prSet custT="1"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600">
            <a:solidFill>
              <a:schemeClr val="tx1"/>
            </a:solidFill>
          </a:endParaRPr>
        </a:p>
      </dgm:t>
    </dgm:pt>
    <dgm:pt modelId="{231A30AF-6D86-4693-B909-91B5182F7AD6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Санузел</a:t>
          </a:r>
        </a:p>
        <a:p>
          <a:pPr lvl="0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>
            <a:solidFill>
              <a:schemeClr val="tx1"/>
            </a:solidFill>
          </a:endParaRPr>
        </a:p>
      </dgm:t>
    </dgm:pt>
    <dgm:pt modelId="{BFE741BB-9AD2-48E8-BCCF-9CD3F867797D}" type="parTrans" cxnId="{81794CC3-AC65-4CEF-9F13-4C76DE99E32C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5DBEAF3E-DE65-4100-A737-AC0E846ACEA2}" type="sibTrans" cxnId="{81794CC3-AC65-4CEF-9F13-4C76DE99E32C}">
      <dgm:prSet/>
      <dgm:spPr/>
      <dgm:t>
        <a:bodyPr/>
        <a:lstStyle/>
        <a:p>
          <a:endParaRPr lang="ru-RU" sz="2000">
            <a:solidFill>
              <a:schemeClr val="tx1"/>
            </a:solidFill>
          </a:endParaRPr>
        </a:p>
      </dgm:t>
    </dgm:pt>
    <dgm:pt modelId="{E48DE59F-CED8-4574-8BF1-875BA432F61F}" type="pres">
      <dgm:prSet presAssocID="{60E9104F-620F-4F9D-80A7-DAFD9720717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96FA2A-5D36-49E2-83CB-BEF11E6AF4C6}" type="pres">
      <dgm:prSet presAssocID="{EEAB3EA9-2765-4C14-80FF-021E876BB291}" presName="node" presStyleLbl="node1" presStyleIdx="0" presStyleCnt="5" custScaleY="1210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FC9EB7-7F85-46B7-87FC-DE057FF08B03}" type="pres">
      <dgm:prSet presAssocID="{78ABF775-4C33-4142-9E1A-C1BFD6BB4A49}" presName="sibTrans" presStyleLbl="sibTrans1D1" presStyleIdx="0" presStyleCnt="4"/>
      <dgm:spPr/>
      <dgm:t>
        <a:bodyPr/>
        <a:lstStyle/>
        <a:p>
          <a:endParaRPr lang="ru-RU"/>
        </a:p>
      </dgm:t>
    </dgm:pt>
    <dgm:pt modelId="{B17E7811-7660-425A-ADFC-DF1F232D7D2F}" type="pres">
      <dgm:prSet presAssocID="{78ABF775-4C33-4142-9E1A-C1BFD6BB4A49}" presName="connectorText" presStyleLbl="sibTrans1D1" presStyleIdx="0" presStyleCnt="4"/>
      <dgm:spPr/>
      <dgm:t>
        <a:bodyPr/>
        <a:lstStyle/>
        <a:p>
          <a:endParaRPr lang="ru-RU"/>
        </a:p>
      </dgm:t>
    </dgm:pt>
    <dgm:pt modelId="{1A53305C-4E9D-4AE1-9502-1ADB483CFF3F}" type="pres">
      <dgm:prSet presAssocID="{CFC85397-FAFF-490F-91FC-A6405E43A8AE}" presName="node" presStyleLbl="node1" presStyleIdx="1" presStyleCnt="5" custScaleY="1210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551863-0E4C-42D8-9C86-825B8F2A8447}" type="pres">
      <dgm:prSet presAssocID="{97C233F5-FC3E-4637-9287-F3823DBC2AAA}" presName="sibTrans" presStyleLbl="sibTrans1D1" presStyleIdx="1" presStyleCnt="4"/>
      <dgm:spPr/>
      <dgm:t>
        <a:bodyPr/>
        <a:lstStyle/>
        <a:p>
          <a:endParaRPr lang="ru-RU"/>
        </a:p>
      </dgm:t>
    </dgm:pt>
    <dgm:pt modelId="{CA065110-6420-4151-99E4-BF20FB201D1A}" type="pres">
      <dgm:prSet presAssocID="{97C233F5-FC3E-4637-9287-F3823DBC2AAA}" presName="connectorText" presStyleLbl="sibTrans1D1" presStyleIdx="1" presStyleCnt="4"/>
      <dgm:spPr/>
      <dgm:t>
        <a:bodyPr/>
        <a:lstStyle/>
        <a:p>
          <a:endParaRPr lang="ru-RU"/>
        </a:p>
      </dgm:t>
    </dgm:pt>
    <dgm:pt modelId="{98FC9674-C55E-4AB7-9293-EB5655BA7B7D}" type="pres">
      <dgm:prSet presAssocID="{BF48EEC5-CF33-4DB1-8513-57521634F349}" presName="node" presStyleLbl="node1" presStyleIdx="2" presStyleCnt="5" custScaleY="1210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3705B4-8B81-46B9-BBB0-5C1B286B9953}" type="pres">
      <dgm:prSet presAssocID="{5EB22CA1-B44F-4068-B5BD-FD7862609B4D}" presName="sibTrans" presStyleLbl="sibTrans1D1" presStyleIdx="2" presStyleCnt="4"/>
      <dgm:spPr/>
      <dgm:t>
        <a:bodyPr/>
        <a:lstStyle/>
        <a:p>
          <a:endParaRPr lang="ru-RU"/>
        </a:p>
      </dgm:t>
    </dgm:pt>
    <dgm:pt modelId="{983193C4-FCE5-43A2-B051-5BC4F6C40393}" type="pres">
      <dgm:prSet presAssocID="{5EB22CA1-B44F-4068-B5BD-FD7862609B4D}" presName="connectorText" presStyleLbl="sibTrans1D1" presStyleIdx="2" presStyleCnt="4"/>
      <dgm:spPr/>
      <dgm:t>
        <a:bodyPr/>
        <a:lstStyle/>
        <a:p>
          <a:endParaRPr lang="ru-RU"/>
        </a:p>
      </dgm:t>
    </dgm:pt>
    <dgm:pt modelId="{EED6106C-41B6-4138-AEA1-20FEE6AFDDDD}" type="pres">
      <dgm:prSet presAssocID="{E13E951A-E5C6-44B8-89D6-A95BD421E39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B7621-53D1-4FC9-9F9A-025F29B1DE85}" type="pres">
      <dgm:prSet presAssocID="{1DBBCFC4-0E90-4EB3-886B-D906CAC814C6}" presName="sibTrans" presStyleLbl="sibTrans1D1" presStyleIdx="3" presStyleCnt="4"/>
      <dgm:spPr/>
      <dgm:t>
        <a:bodyPr/>
        <a:lstStyle/>
        <a:p>
          <a:endParaRPr lang="ru-RU"/>
        </a:p>
      </dgm:t>
    </dgm:pt>
    <dgm:pt modelId="{9C709095-0F93-4636-AF29-B38DCF77BE01}" type="pres">
      <dgm:prSet presAssocID="{1DBBCFC4-0E90-4EB3-886B-D906CAC814C6}" presName="connectorText" presStyleLbl="sibTrans1D1" presStyleIdx="3" presStyleCnt="4"/>
      <dgm:spPr/>
      <dgm:t>
        <a:bodyPr/>
        <a:lstStyle/>
        <a:p>
          <a:endParaRPr lang="ru-RU"/>
        </a:p>
      </dgm:t>
    </dgm:pt>
    <dgm:pt modelId="{08C7DFE0-AA01-4C9A-8F2B-3BD889841CC7}" type="pres">
      <dgm:prSet presAssocID="{231A30AF-6D86-4693-B909-91B5182F7AD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91D5A6-9D12-4382-8ED7-CD25037ED5A4}" type="presOf" srcId="{1DBBCFC4-0E90-4EB3-886B-D906CAC814C6}" destId="{9C709095-0F93-4636-AF29-B38DCF77BE01}" srcOrd="1" destOrd="0" presId="urn:microsoft.com/office/officeart/2005/8/layout/bProcess3"/>
    <dgm:cxn modelId="{D1203415-1C0E-4BE9-BB91-66CD3299A046}" type="presOf" srcId="{E13E951A-E5C6-44B8-89D6-A95BD421E394}" destId="{EED6106C-41B6-4138-AEA1-20FEE6AFDDDD}" srcOrd="0" destOrd="0" presId="urn:microsoft.com/office/officeart/2005/8/layout/bProcess3"/>
    <dgm:cxn modelId="{163CCD8C-BCE8-4E48-89DD-8365A711519C}" type="presOf" srcId="{97C233F5-FC3E-4637-9287-F3823DBC2AAA}" destId="{CA065110-6420-4151-99E4-BF20FB201D1A}" srcOrd="1" destOrd="0" presId="urn:microsoft.com/office/officeart/2005/8/layout/bProcess3"/>
    <dgm:cxn modelId="{C92C9310-3D19-456B-81BF-DEEBD15E08D2}" type="presOf" srcId="{78ABF775-4C33-4142-9E1A-C1BFD6BB4A49}" destId="{9AFC9EB7-7F85-46B7-87FC-DE057FF08B03}" srcOrd="0" destOrd="0" presId="urn:microsoft.com/office/officeart/2005/8/layout/bProcess3"/>
    <dgm:cxn modelId="{8DB47EF1-34C1-4BCE-A897-9B068C62B5A4}" type="presOf" srcId="{5EB22CA1-B44F-4068-B5BD-FD7862609B4D}" destId="{983193C4-FCE5-43A2-B051-5BC4F6C40393}" srcOrd="1" destOrd="0" presId="urn:microsoft.com/office/officeart/2005/8/layout/bProcess3"/>
    <dgm:cxn modelId="{81794CC3-AC65-4CEF-9F13-4C76DE99E32C}" srcId="{60E9104F-620F-4F9D-80A7-DAFD97207172}" destId="{231A30AF-6D86-4693-B909-91B5182F7AD6}" srcOrd="4" destOrd="0" parTransId="{BFE741BB-9AD2-48E8-BCCF-9CD3F867797D}" sibTransId="{5DBEAF3E-DE65-4100-A737-AC0E846ACEA2}"/>
    <dgm:cxn modelId="{5571DCF9-14A1-4927-A623-5AC412E26C88}" type="presOf" srcId="{78ABF775-4C33-4142-9E1A-C1BFD6BB4A49}" destId="{B17E7811-7660-425A-ADFC-DF1F232D7D2F}" srcOrd="1" destOrd="0" presId="urn:microsoft.com/office/officeart/2005/8/layout/bProcess3"/>
    <dgm:cxn modelId="{FF3B5056-A4C1-4AA5-BBCE-1536E40518BE}" type="presOf" srcId="{1DBBCFC4-0E90-4EB3-886B-D906CAC814C6}" destId="{EEFB7621-53D1-4FC9-9F9A-025F29B1DE85}" srcOrd="0" destOrd="0" presId="urn:microsoft.com/office/officeart/2005/8/layout/bProcess3"/>
    <dgm:cxn modelId="{DE22B4FC-28E9-46F5-8DB0-6D1F02871F9A}" srcId="{60E9104F-620F-4F9D-80A7-DAFD97207172}" destId="{CFC85397-FAFF-490F-91FC-A6405E43A8AE}" srcOrd="1" destOrd="0" parTransId="{03BC6AA5-4FC9-42F2-98EA-D7589E6E6870}" sibTransId="{97C233F5-FC3E-4637-9287-F3823DBC2AAA}"/>
    <dgm:cxn modelId="{97432604-F20C-442B-B14C-32457BDD1FAE}" srcId="{60E9104F-620F-4F9D-80A7-DAFD97207172}" destId="{BF48EEC5-CF33-4DB1-8513-57521634F349}" srcOrd="2" destOrd="0" parTransId="{8B3C8D0D-63B0-4E66-8F33-95D7233567A8}" sibTransId="{5EB22CA1-B44F-4068-B5BD-FD7862609B4D}"/>
    <dgm:cxn modelId="{3651DFE7-A841-4D73-BEA3-25E3AD153643}" srcId="{60E9104F-620F-4F9D-80A7-DAFD97207172}" destId="{EEAB3EA9-2765-4C14-80FF-021E876BB291}" srcOrd="0" destOrd="0" parTransId="{18DF678A-A28D-4FDF-9FD3-34D82568D590}" sibTransId="{78ABF775-4C33-4142-9E1A-C1BFD6BB4A49}"/>
    <dgm:cxn modelId="{2CAC23BC-1413-4948-BFAF-D0DDD61C3550}" type="presOf" srcId="{60E9104F-620F-4F9D-80A7-DAFD97207172}" destId="{E48DE59F-CED8-4574-8BF1-875BA432F61F}" srcOrd="0" destOrd="0" presId="urn:microsoft.com/office/officeart/2005/8/layout/bProcess3"/>
    <dgm:cxn modelId="{A2F572B5-9847-4294-B850-A479AA41AF6B}" type="presOf" srcId="{5EB22CA1-B44F-4068-B5BD-FD7862609B4D}" destId="{263705B4-8B81-46B9-BBB0-5C1B286B9953}" srcOrd="0" destOrd="0" presId="urn:microsoft.com/office/officeart/2005/8/layout/bProcess3"/>
    <dgm:cxn modelId="{27FB6FCA-7875-4EA8-9C52-24F45D817936}" type="presOf" srcId="{BF48EEC5-CF33-4DB1-8513-57521634F349}" destId="{98FC9674-C55E-4AB7-9293-EB5655BA7B7D}" srcOrd="0" destOrd="0" presId="urn:microsoft.com/office/officeart/2005/8/layout/bProcess3"/>
    <dgm:cxn modelId="{CCE2FBB7-3617-47F1-9C4B-31874B50FB5C}" type="presOf" srcId="{231A30AF-6D86-4693-B909-91B5182F7AD6}" destId="{08C7DFE0-AA01-4C9A-8F2B-3BD889841CC7}" srcOrd="0" destOrd="0" presId="urn:microsoft.com/office/officeart/2005/8/layout/bProcess3"/>
    <dgm:cxn modelId="{4CCF4DB5-56D2-49BE-B913-8A6451A232E9}" type="presOf" srcId="{CFC85397-FAFF-490F-91FC-A6405E43A8AE}" destId="{1A53305C-4E9D-4AE1-9502-1ADB483CFF3F}" srcOrd="0" destOrd="0" presId="urn:microsoft.com/office/officeart/2005/8/layout/bProcess3"/>
    <dgm:cxn modelId="{D8011451-714E-4337-8788-83998FEFDDF8}" type="presOf" srcId="{97C233F5-FC3E-4637-9287-F3823DBC2AAA}" destId="{5B551863-0E4C-42D8-9C86-825B8F2A8447}" srcOrd="0" destOrd="0" presId="urn:microsoft.com/office/officeart/2005/8/layout/bProcess3"/>
    <dgm:cxn modelId="{C279CA5B-9243-4256-8DEB-9EF61D5718EC}" srcId="{60E9104F-620F-4F9D-80A7-DAFD97207172}" destId="{E13E951A-E5C6-44B8-89D6-A95BD421E394}" srcOrd="3" destOrd="0" parTransId="{D6CEB65E-B386-438E-9955-2CC93E6BAD5F}" sibTransId="{1DBBCFC4-0E90-4EB3-886B-D906CAC814C6}"/>
    <dgm:cxn modelId="{981B3201-F19D-448A-B03E-748799FED5BA}" type="presOf" srcId="{EEAB3EA9-2765-4C14-80FF-021E876BB291}" destId="{2396FA2A-5D36-49E2-83CB-BEF11E6AF4C6}" srcOrd="0" destOrd="0" presId="urn:microsoft.com/office/officeart/2005/8/layout/bProcess3"/>
    <dgm:cxn modelId="{6FDA4A0F-9AEE-4266-82E8-E37C8EFFCD26}" type="presParOf" srcId="{E48DE59F-CED8-4574-8BF1-875BA432F61F}" destId="{2396FA2A-5D36-49E2-83CB-BEF11E6AF4C6}" srcOrd="0" destOrd="0" presId="urn:microsoft.com/office/officeart/2005/8/layout/bProcess3"/>
    <dgm:cxn modelId="{5AC08107-9D5F-41FA-A57D-08EB6CD647A5}" type="presParOf" srcId="{E48DE59F-CED8-4574-8BF1-875BA432F61F}" destId="{9AFC9EB7-7F85-46B7-87FC-DE057FF08B03}" srcOrd="1" destOrd="0" presId="urn:microsoft.com/office/officeart/2005/8/layout/bProcess3"/>
    <dgm:cxn modelId="{41F1CFC3-2ACC-44FF-9E71-22DD380226A2}" type="presParOf" srcId="{9AFC9EB7-7F85-46B7-87FC-DE057FF08B03}" destId="{B17E7811-7660-425A-ADFC-DF1F232D7D2F}" srcOrd="0" destOrd="0" presId="urn:microsoft.com/office/officeart/2005/8/layout/bProcess3"/>
    <dgm:cxn modelId="{8D69C231-B494-41F6-A65E-0036A6838DE3}" type="presParOf" srcId="{E48DE59F-CED8-4574-8BF1-875BA432F61F}" destId="{1A53305C-4E9D-4AE1-9502-1ADB483CFF3F}" srcOrd="2" destOrd="0" presId="urn:microsoft.com/office/officeart/2005/8/layout/bProcess3"/>
    <dgm:cxn modelId="{07A3E389-68E8-4097-8C92-9652C3768B50}" type="presParOf" srcId="{E48DE59F-CED8-4574-8BF1-875BA432F61F}" destId="{5B551863-0E4C-42D8-9C86-825B8F2A8447}" srcOrd="3" destOrd="0" presId="urn:microsoft.com/office/officeart/2005/8/layout/bProcess3"/>
    <dgm:cxn modelId="{6C40EFAA-E861-4026-9F11-FBE98F973328}" type="presParOf" srcId="{5B551863-0E4C-42D8-9C86-825B8F2A8447}" destId="{CA065110-6420-4151-99E4-BF20FB201D1A}" srcOrd="0" destOrd="0" presId="urn:microsoft.com/office/officeart/2005/8/layout/bProcess3"/>
    <dgm:cxn modelId="{BC9E0380-F54C-46DC-9787-0D8079A49993}" type="presParOf" srcId="{E48DE59F-CED8-4574-8BF1-875BA432F61F}" destId="{98FC9674-C55E-4AB7-9293-EB5655BA7B7D}" srcOrd="4" destOrd="0" presId="urn:microsoft.com/office/officeart/2005/8/layout/bProcess3"/>
    <dgm:cxn modelId="{F42EB1EE-AD9A-4CD8-8A89-A052FEFA5A2D}" type="presParOf" srcId="{E48DE59F-CED8-4574-8BF1-875BA432F61F}" destId="{263705B4-8B81-46B9-BBB0-5C1B286B9953}" srcOrd="5" destOrd="0" presId="urn:microsoft.com/office/officeart/2005/8/layout/bProcess3"/>
    <dgm:cxn modelId="{322AA9B8-F7F6-4F0E-8DDB-DDB6AFFE28FC}" type="presParOf" srcId="{263705B4-8B81-46B9-BBB0-5C1B286B9953}" destId="{983193C4-FCE5-43A2-B051-5BC4F6C40393}" srcOrd="0" destOrd="0" presId="urn:microsoft.com/office/officeart/2005/8/layout/bProcess3"/>
    <dgm:cxn modelId="{430C6C20-2811-4A47-926B-EFDC1C68244F}" type="presParOf" srcId="{E48DE59F-CED8-4574-8BF1-875BA432F61F}" destId="{EED6106C-41B6-4138-AEA1-20FEE6AFDDDD}" srcOrd="6" destOrd="0" presId="urn:microsoft.com/office/officeart/2005/8/layout/bProcess3"/>
    <dgm:cxn modelId="{E213C3EC-5655-4A43-BC60-4FFDB685800F}" type="presParOf" srcId="{E48DE59F-CED8-4574-8BF1-875BA432F61F}" destId="{EEFB7621-53D1-4FC9-9F9A-025F29B1DE85}" srcOrd="7" destOrd="0" presId="urn:microsoft.com/office/officeart/2005/8/layout/bProcess3"/>
    <dgm:cxn modelId="{585AEB89-82D8-48EE-8141-AE291D17123D}" type="presParOf" srcId="{EEFB7621-53D1-4FC9-9F9A-025F29B1DE85}" destId="{9C709095-0F93-4636-AF29-B38DCF77BE01}" srcOrd="0" destOrd="0" presId="urn:microsoft.com/office/officeart/2005/8/layout/bProcess3"/>
    <dgm:cxn modelId="{3DF4003B-C4EC-4F43-9487-B707B6BE5CBB}" type="presParOf" srcId="{E48DE59F-CED8-4574-8BF1-875BA432F61F}" destId="{08C7DFE0-AA01-4C9A-8F2B-3BD889841CC7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A559F5-07D0-4AC5-BE5B-91B41F3C4F2A}" type="doc">
      <dgm:prSet loTypeId="urn:microsoft.com/office/officeart/2005/8/layout/cycle3" loCatId="cycle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26309668-7114-4436-9A25-09A9672EFEFE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Помещения освещены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5E4962-2F75-46DD-AFBA-A5FBC88AEC13}" type="parTrans" cxnId="{3D7EDC3A-28DF-4E2F-B517-4D223E8B1D87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52DBAC-319D-4345-95C4-47A82617D952}" type="sibTrans" cxnId="{3D7EDC3A-28DF-4E2F-B517-4D223E8B1D87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E81429-78A4-4D7B-A584-42EFA11EACE4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Поддерживаются температурные режимы  хранения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19B9C1-5590-4895-808C-62A4C51866D0}" type="parTrans" cxnId="{6BD9118E-4CF2-494C-B869-EFCFDBB97B45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70C19B-DD44-40BE-9059-9E133AA28E60}" type="sibTrans" cxnId="{6BD9118E-4CF2-494C-B869-EFCFDBB97B45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3332C2-0692-4053-86F7-3A992EF34AE6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Влажность в соответствии с условиям хранения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D85D67-1BE2-4C4B-BDF4-2A23A8D34FAF}" type="parTrans" cxnId="{29853DF3-C09E-4C68-813E-E3DCC05C7B1F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876EFA-1BB5-4C7D-A9C2-09CAFD2B5704}" type="sibTrans" cxnId="{29853DF3-C09E-4C68-813E-E3DCC05C7B1F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716B31-5423-41B6-8604-55E5D7D479B9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Отделка помещений допускает проведение влажной уборки 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2B8EEE-28A1-4287-B783-F954E2EB66AA}" type="parTrans" cxnId="{99C8E5D9-EA43-4459-8721-A1BF84CF6589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C9AE28-4975-4622-84B8-5ED1A93CC4F9}" type="sibTrans" cxnId="{99C8E5D9-EA43-4459-8721-A1BF84CF6589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C85718-8957-4735-8802-3D264A8DED1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Помещения обеспечивают защиту от проникновения насекомых, грызунов и др.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13ABE9-DA79-43EA-83CF-E6BB4EA4D6BB}" type="parTrans" cxnId="{5808FD9A-2525-4306-A997-9B5BFB9EC414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2B8582-78AC-461B-B474-347D34115789}" type="sibTrans" cxnId="{5808FD9A-2525-4306-A997-9B5BFB9EC414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3C8751-53E7-4909-8B22-259BB22A8A3A}" type="pres">
      <dgm:prSet presAssocID="{3AA559F5-07D0-4AC5-BE5B-91B41F3C4F2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D8E65B-C88A-4088-9BD0-680290D4CE63}" type="pres">
      <dgm:prSet presAssocID="{3AA559F5-07D0-4AC5-BE5B-91B41F3C4F2A}" presName="cycle" presStyleCnt="0"/>
      <dgm:spPr/>
    </dgm:pt>
    <dgm:pt modelId="{DF4B78B2-0113-41B2-930B-63F5A835D58C}" type="pres">
      <dgm:prSet presAssocID="{26309668-7114-4436-9A25-09A9672EFEFE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349E69-7C41-408B-A47D-5B13EF46D121}" type="pres">
      <dgm:prSet presAssocID="{D952DBAC-319D-4345-95C4-47A82617D952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B9E70490-4CF9-4987-8B19-B22D94707EEC}" type="pres">
      <dgm:prSet presAssocID="{1CE81429-78A4-4D7B-A584-42EFA11EACE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EFE73-152E-4C4C-9CDB-121DC4D1ECD2}" type="pres">
      <dgm:prSet presAssocID="{893332C2-0692-4053-86F7-3A992EF34AE6}" presName="nodeFollowingNodes" presStyleLbl="node1" presStyleIdx="2" presStyleCnt="5" custRadScaleRad="109579" custRadScaleInc="-332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09608-F1BC-4A66-8E80-72F81F6161AD}" type="pres">
      <dgm:prSet presAssocID="{96716B31-5423-41B6-8604-55E5D7D479B9}" presName="nodeFollowingNodes" presStyleLbl="node1" presStyleIdx="3" presStyleCnt="5" custScaleX="108527" custScaleY="121972" custRadScaleRad="82894" custRadScaleInc="-6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32CEEB-3B41-42B6-9C94-569E3A824551}" type="pres">
      <dgm:prSet presAssocID="{C9C85718-8957-4735-8802-3D264A8DED17}" presName="nodeFollowingNodes" presStyleLbl="node1" presStyleIdx="4" presStyleCnt="5" custScaleX="128628" custScaleY="1356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891FE3-43C4-4EE7-AAEF-804EC04D214D}" type="presOf" srcId="{26309668-7114-4436-9A25-09A9672EFEFE}" destId="{DF4B78B2-0113-41B2-930B-63F5A835D58C}" srcOrd="0" destOrd="0" presId="urn:microsoft.com/office/officeart/2005/8/layout/cycle3"/>
    <dgm:cxn modelId="{5808FD9A-2525-4306-A997-9B5BFB9EC414}" srcId="{3AA559F5-07D0-4AC5-BE5B-91B41F3C4F2A}" destId="{C9C85718-8957-4735-8802-3D264A8DED17}" srcOrd="4" destOrd="0" parTransId="{CD13ABE9-DA79-43EA-83CF-E6BB4EA4D6BB}" sibTransId="{F02B8582-78AC-461B-B474-347D34115789}"/>
    <dgm:cxn modelId="{789D4587-2E67-401B-90E1-F73C39D3D6E3}" type="presOf" srcId="{96716B31-5423-41B6-8604-55E5D7D479B9}" destId="{63809608-F1BC-4A66-8E80-72F81F6161AD}" srcOrd="0" destOrd="0" presId="urn:microsoft.com/office/officeart/2005/8/layout/cycle3"/>
    <dgm:cxn modelId="{E51E4C99-6451-479D-B5C7-C0A8900BF65B}" type="presOf" srcId="{893332C2-0692-4053-86F7-3A992EF34AE6}" destId="{2B6EFE73-152E-4C4C-9CDB-121DC4D1ECD2}" srcOrd="0" destOrd="0" presId="urn:microsoft.com/office/officeart/2005/8/layout/cycle3"/>
    <dgm:cxn modelId="{EC8D12A7-8AEA-445C-9853-282780BD38A3}" type="presOf" srcId="{3AA559F5-07D0-4AC5-BE5B-91B41F3C4F2A}" destId="{433C8751-53E7-4909-8B22-259BB22A8A3A}" srcOrd="0" destOrd="0" presId="urn:microsoft.com/office/officeart/2005/8/layout/cycle3"/>
    <dgm:cxn modelId="{3D7EDC3A-28DF-4E2F-B517-4D223E8B1D87}" srcId="{3AA559F5-07D0-4AC5-BE5B-91B41F3C4F2A}" destId="{26309668-7114-4436-9A25-09A9672EFEFE}" srcOrd="0" destOrd="0" parTransId="{BB5E4962-2F75-46DD-AFBA-A5FBC88AEC13}" sibTransId="{D952DBAC-319D-4345-95C4-47A82617D952}"/>
    <dgm:cxn modelId="{99C8E5D9-EA43-4459-8721-A1BF84CF6589}" srcId="{3AA559F5-07D0-4AC5-BE5B-91B41F3C4F2A}" destId="{96716B31-5423-41B6-8604-55E5D7D479B9}" srcOrd="3" destOrd="0" parTransId="{992B8EEE-28A1-4287-B783-F954E2EB66AA}" sibTransId="{62C9AE28-4975-4622-84B8-5ED1A93CC4F9}"/>
    <dgm:cxn modelId="{29853DF3-C09E-4C68-813E-E3DCC05C7B1F}" srcId="{3AA559F5-07D0-4AC5-BE5B-91B41F3C4F2A}" destId="{893332C2-0692-4053-86F7-3A992EF34AE6}" srcOrd="2" destOrd="0" parTransId="{8ED85D67-1BE2-4C4B-BDF4-2A23A8D34FAF}" sibTransId="{E5876EFA-1BB5-4C7D-A9C2-09CAFD2B5704}"/>
    <dgm:cxn modelId="{E0FEDA52-D30C-423B-86E7-AD254B146549}" type="presOf" srcId="{C9C85718-8957-4735-8802-3D264A8DED17}" destId="{B232CEEB-3B41-42B6-9C94-569E3A824551}" srcOrd="0" destOrd="0" presId="urn:microsoft.com/office/officeart/2005/8/layout/cycle3"/>
    <dgm:cxn modelId="{6BD9118E-4CF2-494C-B869-EFCFDBB97B45}" srcId="{3AA559F5-07D0-4AC5-BE5B-91B41F3C4F2A}" destId="{1CE81429-78A4-4D7B-A584-42EFA11EACE4}" srcOrd="1" destOrd="0" parTransId="{C519B9C1-5590-4895-808C-62A4C51866D0}" sibTransId="{EA70C19B-DD44-40BE-9059-9E133AA28E60}"/>
    <dgm:cxn modelId="{2D94087B-60D4-46DF-AB3D-FA753DD76836}" type="presOf" srcId="{1CE81429-78A4-4D7B-A584-42EFA11EACE4}" destId="{B9E70490-4CF9-4987-8B19-B22D94707EEC}" srcOrd="0" destOrd="0" presId="urn:microsoft.com/office/officeart/2005/8/layout/cycle3"/>
    <dgm:cxn modelId="{5E07D3C7-302E-4BE1-BAD4-1135956BF617}" type="presOf" srcId="{D952DBAC-319D-4345-95C4-47A82617D952}" destId="{84349E69-7C41-408B-A47D-5B13EF46D121}" srcOrd="0" destOrd="0" presId="urn:microsoft.com/office/officeart/2005/8/layout/cycle3"/>
    <dgm:cxn modelId="{6A132027-4EC0-43BD-8AA3-2F495D5F6FC0}" type="presParOf" srcId="{433C8751-53E7-4909-8B22-259BB22A8A3A}" destId="{54D8E65B-C88A-4088-9BD0-680290D4CE63}" srcOrd="0" destOrd="0" presId="urn:microsoft.com/office/officeart/2005/8/layout/cycle3"/>
    <dgm:cxn modelId="{A0D30DC6-50A0-482B-A1C5-7AA6709ADDD4}" type="presParOf" srcId="{54D8E65B-C88A-4088-9BD0-680290D4CE63}" destId="{DF4B78B2-0113-41B2-930B-63F5A835D58C}" srcOrd="0" destOrd="0" presId="urn:microsoft.com/office/officeart/2005/8/layout/cycle3"/>
    <dgm:cxn modelId="{9FD4FCFF-17EC-483C-B505-90AA3E7C9D9C}" type="presParOf" srcId="{54D8E65B-C88A-4088-9BD0-680290D4CE63}" destId="{84349E69-7C41-408B-A47D-5B13EF46D121}" srcOrd="1" destOrd="0" presId="urn:microsoft.com/office/officeart/2005/8/layout/cycle3"/>
    <dgm:cxn modelId="{F466F6E0-E42B-443B-9FDC-9EFFBF6B7F04}" type="presParOf" srcId="{54D8E65B-C88A-4088-9BD0-680290D4CE63}" destId="{B9E70490-4CF9-4987-8B19-B22D94707EEC}" srcOrd="2" destOrd="0" presId="urn:microsoft.com/office/officeart/2005/8/layout/cycle3"/>
    <dgm:cxn modelId="{BCED8537-8B16-44B0-87CB-1F7F6E6B675A}" type="presParOf" srcId="{54D8E65B-C88A-4088-9BD0-680290D4CE63}" destId="{2B6EFE73-152E-4C4C-9CDB-121DC4D1ECD2}" srcOrd="3" destOrd="0" presId="urn:microsoft.com/office/officeart/2005/8/layout/cycle3"/>
    <dgm:cxn modelId="{F204E612-78D5-4D45-B76A-12B2ADF1D4A3}" type="presParOf" srcId="{54D8E65B-C88A-4088-9BD0-680290D4CE63}" destId="{63809608-F1BC-4A66-8E80-72F81F6161AD}" srcOrd="4" destOrd="0" presId="urn:microsoft.com/office/officeart/2005/8/layout/cycle3"/>
    <dgm:cxn modelId="{AB24421D-E8AD-4C34-8C95-F9C728C0BE24}" type="presParOf" srcId="{54D8E65B-C88A-4088-9BD0-680290D4CE63}" destId="{B232CEEB-3B41-42B6-9C94-569E3A824551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6687E1-E67D-4D7D-85A3-57F6B02A05AF}" type="doc">
      <dgm:prSet loTypeId="urn:microsoft.com/office/officeart/2005/8/layout/vList3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4A735210-4990-4087-B916-7CB14320C7C2}">
      <dgm:prSet custT="1"/>
      <dgm:spPr/>
      <dgm:t>
        <a:bodyPr/>
        <a:lstStyle/>
        <a:p>
          <a:pPr rtl="0"/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системы кондиционирования 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6DFAA9-C498-41CB-93CA-4E4BF26162A9}" type="parTrans" cxnId="{55B518F1-6D71-48DE-8CB4-90E52145428A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35F1EF-3A24-4DC5-B742-E78BBDB3F3E4}" type="sibTrans" cxnId="{55B518F1-6D71-48DE-8CB4-90E52145428A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AE046A-9DF3-477D-AA57-5545694FCFF0}">
      <dgm:prSet custT="1"/>
      <dgm:spPr/>
      <dgm:t>
        <a:bodyPr/>
        <a:lstStyle/>
        <a:p>
          <a:pPr rtl="0"/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холодильников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DCD922-DFC6-4A6C-B3FB-FC12A4A5A135}" type="parTrans" cxnId="{3DF5065E-CBF0-4760-8916-E34E930D6CCB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15FE90-4261-474A-873D-9B0160B3FCFE}" type="sibTrans" cxnId="{3DF5065E-CBF0-4760-8916-E34E930D6CCB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F39ECA-8E31-47E6-87FB-48B8D2EBBE47}">
      <dgm:prSet custT="1"/>
      <dgm:spPr/>
      <dgm:t>
        <a:bodyPr/>
        <a:lstStyle/>
        <a:p>
          <a:pPr rtl="0"/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охранной и пожарной сигнализации 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F019EB-5876-4859-B33C-752941D628B5}" type="parTrans" cxnId="{2BB3A7AA-6FC8-47BD-9D8B-421DD4A92C48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37FFD8-1D93-480B-BAF6-821B9FD17522}" type="sibTrans" cxnId="{2BB3A7AA-6FC8-47BD-9D8B-421DD4A92C48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FA860B-1655-4387-802B-225EBB555A90}">
      <dgm:prSet custT="1"/>
      <dgm:spPr/>
      <dgm:t>
        <a:bodyPr/>
        <a:lstStyle/>
        <a:p>
          <a:pPr rtl="0"/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системы контроля доступа 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B0DFD4-4B0F-4396-AD0D-29C1FFE42B70}" type="parTrans" cxnId="{1FA35B5A-8FBA-4368-93BD-3E78E122D8EC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0082EB-767E-407D-BF4E-D902028F4F44}" type="sibTrans" cxnId="{1FA35B5A-8FBA-4368-93BD-3E78E122D8EC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02285A-56B8-499D-8C3D-61EF0091C192}">
      <dgm:prSet custT="1"/>
      <dgm:spPr/>
      <dgm:t>
        <a:bodyPr/>
        <a:lstStyle/>
        <a:p>
          <a:pPr rtl="0"/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вентиляционной системы 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F9D24D-90A9-432D-834E-1CCA029F2A70}" type="parTrans" cxnId="{10C7114F-EF1F-44FB-A2A6-F02433F6AD58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D8E6DE-0044-4185-B28B-EA18098FCDA9}" type="sibTrans" cxnId="{10C7114F-EF1F-44FB-A2A6-F02433F6AD58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DE8E03-E78B-4072-9A15-3732E5A8FE25}">
      <dgm:prSet custT="1"/>
      <dgm:spPr/>
      <dgm:t>
        <a:bodyPr/>
        <a:lstStyle/>
        <a:p>
          <a:pPr rtl="0"/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гигрометров (психрометров)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76A0C7-5F1B-43D9-BF02-C40C4741AAF2}" type="parTrans" cxnId="{0C53A5D5-B98F-4088-ACB5-DD5A9ABF0364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774A40-30E3-4247-8A3B-104EF0C10582}" type="sibTrans" cxnId="{0C53A5D5-B98F-4088-ACB5-DD5A9ABF0364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895DE0-559B-4566-AF5B-A499BD942124}">
      <dgm:prSet custT="1"/>
      <dgm:spPr/>
      <dgm:t>
        <a:bodyPr/>
        <a:lstStyle/>
        <a:p>
          <a:pPr rtl="0"/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стеллажи, витрины, шкафы, поддоны, подтоварники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E2CDF9-5532-4AA1-9553-50ACE92C64F0}" type="parTrans" cxnId="{9C2AAB1F-75F7-452C-AD97-EC3511CB670B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F2924E-F6EA-4AC1-A4BA-193DAACE158D}" type="sibTrans" cxnId="{9C2AAB1F-75F7-452C-AD97-EC3511CB670B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78FECB-F09A-42E3-B360-1AC6498B0CA6}" type="pres">
      <dgm:prSet presAssocID="{786687E1-E67D-4D7D-85A3-57F6B02A05A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2E78F6-59C0-4697-BB35-D165DC9B61A8}" type="pres">
      <dgm:prSet presAssocID="{4A735210-4990-4087-B916-7CB14320C7C2}" presName="composite" presStyleCnt="0"/>
      <dgm:spPr/>
    </dgm:pt>
    <dgm:pt modelId="{63F37233-138A-4485-AD41-761C60A75D5D}" type="pres">
      <dgm:prSet presAssocID="{4A735210-4990-4087-B916-7CB14320C7C2}" presName="imgShp" presStyleLbl="fgImgPlace1" presStyleIdx="0" presStyleCnt="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6234F12-C1C7-4C9F-9D03-489AED746335}" type="pres">
      <dgm:prSet presAssocID="{4A735210-4990-4087-B916-7CB14320C7C2}" presName="txShp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B6D406-C941-4F74-8973-D04876E16E64}" type="pres">
      <dgm:prSet presAssocID="{D035F1EF-3A24-4DC5-B742-E78BBDB3F3E4}" presName="spacing" presStyleCnt="0"/>
      <dgm:spPr/>
    </dgm:pt>
    <dgm:pt modelId="{DEF9FEEC-DC2D-4412-825D-811DE8897C73}" type="pres">
      <dgm:prSet presAssocID="{17AE046A-9DF3-477D-AA57-5545694FCFF0}" presName="composite" presStyleCnt="0"/>
      <dgm:spPr/>
    </dgm:pt>
    <dgm:pt modelId="{07FA3294-ACAF-4D3E-89A2-C4804270EC90}" type="pres">
      <dgm:prSet presAssocID="{17AE046A-9DF3-477D-AA57-5545694FCFF0}" presName="imgShp" presStyleLbl="fgImgPlace1" presStyleIdx="1" presStyleCnt="7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F8BAF69-C2B6-4B6A-BDD1-26DF1FD6867A}" type="pres">
      <dgm:prSet presAssocID="{17AE046A-9DF3-477D-AA57-5545694FCFF0}" presName="txShp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56DB44-045B-4A08-8002-0CA2C171B756}" type="pres">
      <dgm:prSet presAssocID="{C115FE90-4261-474A-873D-9B0160B3FCFE}" presName="spacing" presStyleCnt="0"/>
      <dgm:spPr/>
    </dgm:pt>
    <dgm:pt modelId="{F2AC4D06-6E98-4A0D-874D-C0ED27837F09}" type="pres">
      <dgm:prSet presAssocID="{49F39ECA-8E31-47E6-87FB-48B8D2EBBE47}" presName="composite" presStyleCnt="0"/>
      <dgm:spPr/>
    </dgm:pt>
    <dgm:pt modelId="{F19E13AB-AE8C-4101-9B98-46808E41CEC0}" type="pres">
      <dgm:prSet presAssocID="{49F39ECA-8E31-47E6-87FB-48B8D2EBBE47}" presName="imgShp" presStyleLbl="fgImgPlace1" presStyleIdx="2" presStyleCnt="7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</dgm:pt>
    <dgm:pt modelId="{F31B69CA-F577-457C-BA34-B77A6DD718F3}" type="pres">
      <dgm:prSet presAssocID="{49F39ECA-8E31-47E6-87FB-48B8D2EBBE47}" presName="txShp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C3354-DA47-4842-8A0F-B24A2B14C7AE}" type="pres">
      <dgm:prSet presAssocID="{7C37FFD8-1D93-480B-BAF6-821B9FD17522}" presName="spacing" presStyleCnt="0"/>
      <dgm:spPr/>
    </dgm:pt>
    <dgm:pt modelId="{6C00C3E7-723A-4E47-92C3-7B6CA7C68E69}" type="pres">
      <dgm:prSet presAssocID="{45FA860B-1655-4387-802B-225EBB555A90}" presName="composite" presStyleCnt="0"/>
      <dgm:spPr/>
    </dgm:pt>
    <dgm:pt modelId="{617ADA53-EC03-47C1-8EFF-A27EFE100F17}" type="pres">
      <dgm:prSet presAssocID="{45FA860B-1655-4387-802B-225EBB555A90}" presName="imgShp" presStyleLbl="fgImgPlace1" presStyleIdx="3" presStyleCnt="7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</dgm:spPr>
    </dgm:pt>
    <dgm:pt modelId="{BDE904D2-2EDF-404E-A033-74D16707DD0A}" type="pres">
      <dgm:prSet presAssocID="{45FA860B-1655-4387-802B-225EBB555A90}" presName="txShp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F7509-0118-4C65-B9B4-24D852C602D0}" type="pres">
      <dgm:prSet presAssocID="{4C0082EB-767E-407D-BF4E-D902028F4F44}" presName="spacing" presStyleCnt="0"/>
      <dgm:spPr/>
    </dgm:pt>
    <dgm:pt modelId="{F46C1F33-C429-443C-AD88-01681E062AD5}" type="pres">
      <dgm:prSet presAssocID="{7602285A-56B8-499D-8C3D-61EF0091C192}" presName="composite" presStyleCnt="0"/>
      <dgm:spPr/>
    </dgm:pt>
    <dgm:pt modelId="{9C2731AA-D770-402F-988E-AFFEF5753716}" type="pres">
      <dgm:prSet presAssocID="{7602285A-56B8-499D-8C3D-61EF0091C192}" presName="imgShp" presStyleLbl="fgImgPlace1" presStyleIdx="4" presStyleCnt="7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01F182A6-9ECC-4E2E-89C4-373B3AA03124}" type="pres">
      <dgm:prSet presAssocID="{7602285A-56B8-499D-8C3D-61EF0091C192}" presName="txShp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D9BEA9-1A47-440A-8D94-981D619135AB}" type="pres">
      <dgm:prSet presAssocID="{47D8E6DE-0044-4185-B28B-EA18098FCDA9}" presName="spacing" presStyleCnt="0"/>
      <dgm:spPr/>
    </dgm:pt>
    <dgm:pt modelId="{F5DF78C3-7394-4D03-9A83-411013A07BEA}" type="pres">
      <dgm:prSet presAssocID="{81DE8E03-E78B-4072-9A15-3732E5A8FE25}" presName="composite" presStyleCnt="0"/>
      <dgm:spPr/>
    </dgm:pt>
    <dgm:pt modelId="{AC6ACFC4-1B34-4F01-A88A-D985658EEAA8}" type="pres">
      <dgm:prSet presAssocID="{81DE8E03-E78B-4072-9A15-3732E5A8FE25}" presName="imgShp" presStyleLbl="fgImgPlace1" presStyleIdx="5" presStyleCnt="7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98BF1C7F-6453-4B33-8DBC-B6D9C3EBFA0F}" type="pres">
      <dgm:prSet presAssocID="{81DE8E03-E78B-4072-9A15-3732E5A8FE25}" presName="txShp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9FE81E-2D78-4B22-A9E5-9ACC1F89B4A3}" type="pres">
      <dgm:prSet presAssocID="{81774A40-30E3-4247-8A3B-104EF0C10582}" presName="spacing" presStyleCnt="0"/>
      <dgm:spPr/>
    </dgm:pt>
    <dgm:pt modelId="{56806E5A-8BDA-4B1B-BDDC-FB17BB9BA0DE}" type="pres">
      <dgm:prSet presAssocID="{9A895DE0-559B-4566-AF5B-A499BD942124}" presName="composite" presStyleCnt="0"/>
      <dgm:spPr/>
    </dgm:pt>
    <dgm:pt modelId="{E4F3FB7C-EEA1-43B0-AA7E-A7B82171917E}" type="pres">
      <dgm:prSet presAssocID="{9A895DE0-559B-4566-AF5B-A499BD942124}" presName="imgShp" presStyleLbl="fgImgPlace1" presStyleIdx="6" presStyleCnt="7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AC978D3F-FEE5-4DE2-87FE-903CAA5A068B}" type="pres">
      <dgm:prSet presAssocID="{9A895DE0-559B-4566-AF5B-A499BD942124}" presName="txShp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2AAB1F-75F7-452C-AD97-EC3511CB670B}" srcId="{786687E1-E67D-4D7D-85A3-57F6B02A05AF}" destId="{9A895DE0-559B-4566-AF5B-A499BD942124}" srcOrd="6" destOrd="0" parTransId="{BCE2CDF9-5532-4AA1-9553-50ACE92C64F0}" sibTransId="{66F2924E-F6EA-4AC1-A4BA-193DAACE158D}"/>
    <dgm:cxn modelId="{FA78AF6B-F5EF-4281-AEBF-5C15A84428FF}" type="presOf" srcId="{4A735210-4990-4087-B916-7CB14320C7C2}" destId="{F6234F12-C1C7-4C9F-9D03-489AED746335}" srcOrd="0" destOrd="0" presId="urn:microsoft.com/office/officeart/2005/8/layout/vList3"/>
    <dgm:cxn modelId="{3DF5065E-CBF0-4760-8916-E34E930D6CCB}" srcId="{786687E1-E67D-4D7D-85A3-57F6B02A05AF}" destId="{17AE046A-9DF3-477D-AA57-5545694FCFF0}" srcOrd="1" destOrd="0" parTransId="{EEDCD922-DFC6-4A6C-B3FB-FC12A4A5A135}" sibTransId="{C115FE90-4261-474A-873D-9B0160B3FCFE}"/>
    <dgm:cxn modelId="{FCED7D14-E41C-4CD8-AE1B-09814BDF6CD6}" type="presOf" srcId="{786687E1-E67D-4D7D-85A3-57F6B02A05AF}" destId="{BD78FECB-F09A-42E3-B360-1AC6498B0CA6}" srcOrd="0" destOrd="0" presId="urn:microsoft.com/office/officeart/2005/8/layout/vList3"/>
    <dgm:cxn modelId="{9A3554CA-4598-49B4-A72C-5456BF269D18}" type="presOf" srcId="{81DE8E03-E78B-4072-9A15-3732E5A8FE25}" destId="{98BF1C7F-6453-4B33-8DBC-B6D9C3EBFA0F}" srcOrd="0" destOrd="0" presId="urn:microsoft.com/office/officeart/2005/8/layout/vList3"/>
    <dgm:cxn modelId="{0472E748-9AD3-446F-8BFF-8B1330C438FB}" type="presOf" srcId="{7602285A-56B8-499D-8C3D-61EF0091C192}" destId="{01F182A6-9ECC-4E2E-89C4-373B3AA03124}" srcOrd="0" destOrd="0" presId="urn:microsoft.com/office/officeart/2005/8/layout/vList3"/>
    <dgm:cxn modelId="{750A8CDF-6F35-4EEB-8C29-5888D620F5DE}" type="presOf" srcId="{45FA860B-1655-4387-802B-225EBB555A90}" destId="{BDE904D2-2EDF-404E-A033-74D16707DD0A}" srcOrd="0" destOrd="0" presId="urn:microsoft.com/office/officeart/2005/8/layout/vList3"/>
    <dgm:cxn modelId="{52EBA99F-F3DC-4256-BCC5-3F3993AA35DA}" type="presOf" srcId="{17AE046A-9DF3-477D-AA57-5545694FCFF0}" destId="{2F8BAF69-C2B6-4B6A-BDD1-26DF1FD6867A}" srcOrd="0" destOrd="0" presId="urn:microsoft.com/office/officeart/2005/8/layout/vList3"/>
    <dgm:cxn modelId="{10C7114F-EF1F-44FB-A2A6-F02433F6AD58}" srcId="{786687E1-E67D-4D7D-85A3-57F6B02A05AF}" destId="{7602285A-56B8-499D-8C3D-61EF0091C192}" srcOrd="4" destOrd="0" parTransId="{79F9D24D-90A9-432D-834E-1CCA029F2A70}" sibTransId="{47D8E6DE-0044-4185-B28B-EA18098FCDA9}"/>
    <dgm:cxn modelId="{C03F8386-3B4A-48BD-9CEB-89B7B71FFC6D}" type="presOf" srcId="{9A895DE0-559B-4566-AF5B-A499BD942124}" destId="{AC978D3F-FEE5-4DE2-87FE-903CAA5A068B}" srcOrd="0" destOrd="0" presId="urn:microsoft.com/office/officeart/2005/8/layout/vList3"/>
    <dgm:cxn modelId="{0C53A5D5-B98F-4088-ACB5-DD5A9ABF0364}" srcId="{786687E1-E67D-4D7D-85A3-57F6B02A05AF}" destId="{81DE8E03-E78B-4072-9A15-3732E5A8FE25}" srcOrd="5" destOrd="0" parTransId="{5276A0C7-5F1B-43D9-BF02-C40C4741AAF2}" sibTransId="{81774A40-30E3-4247-8A3B-104EF0C10582}"/>
    <dgm:cxn modelId="{B09E5F7A-C5A0-40A9-B8C0-6769A8A027AB}" type="presOf" srcId="{49F39ECA-8E31-47E6-87FB-48B8D2EBBE47}" destId="{F31B69CA-F577-457C-BA34-B77A6DD718F3}" srcOrd="0" destOrd="0" presId="urn:microsoft.com/office/officeart/2005/8/layout/vList3"/>
    <dgm:cxn modelId="{55B518F1-6D71-48DE-8CB4-90E52145428A}" srcId="{786687E1-E67D-4D7D-85A3-57F6B02A05AF}" destId="{4A735210-4990-4087-B916-7CB14320C7C2}" srcOrd="0" destOrd="0" parTransId="{426DFAA9-C498-41CB-93CA-4E4BF26162A9}" sibTransId="{D035F1EF-3A24-4DC5-B742-E78BBDB3F3E4}"/>
    <dgm:cxn modelId="{2BB3A7AA-6FC8-47BD-9D8B-421DD4A92C48}" srcId="{786687E1-E67D-4D7D-85A3-57F6B02A05AF}" destId="{49F39ECA-8E31-47E6-87FB-48B8D2EBBE47}" srcOrd="2" destOrd="0" parTransId="{37F019EB-5876-4859-B33C-752941D628B5}" sibTransId="{7C37FFD8-1D93-480B-BAF6-821B9FD17522}"/>
    <dgm:cxn modelId="{1FA35B5A-8FBA-4368-93BD-3E78E122D8EC}" srcId="{786687E1-E67D-4D7D-85A3-57F6B02A05AF}" destId="{45FA860B-1655-4387-802B-225EBB555A90}" srcOrd="3" destOrd="0" parTransId="{7BB0DFD4-4B0F-4396-AD0D-29C1FFE42B70}" sibTransId="{4C0082EB-767E-407D-BF4E-D902028F4F44}"/>
    <dgm:cxn modelId="{3486BAC5-8C2A-4AFC-8C65-62D6C4909470}" type="presParOf" srcId="{BD78FECB-F09A-42E3-B360-1AC6498B0CA6}" destId="{BC2E78F6-59C0-4697-BB35-D165DC9B61A8}" srcOrd="0" destOrd="0" presId="urn:microsoft.com/office/officeart/2005/8/layout/vList3"/>
    <dgm:cxn modelId="{C0175C5D-C0C3-4891-A761-0ACBEF60AFB7}" type="presParOf" srcId="{BC2E78F6-59C0-4697-BB35-D165DC9B61A8}" destId="{63F37233-138A-4485-AD41-761C60A75D5D}" srcOrd="0" destOrd="0" presId="urn:microsoft.com/office/officeart/2005/8/layout/vList3"/>
    <dgm:cxn modelId="{52C3245D-A3F2-4DC0-AEA0-9E2414574801}" type="presParOf" srcId="{BC2E78F6-59C0-4697-BB35-D165DC9B61A8}" destId="{F6234F12-C1C7-4C9F-9D03-489AED746335}" srcOrd="1" destOrd="0" presId="urn:microsoft.com/office/officeart/2005/8/layout/vList3"/>
    <dgm:cxn modelId="{30F56F18-86EF-4188-8AE6-06AB6A3EB1FF}" type="presParOf" srcId="{BD78FECB-F09A-42E3-B360-1AC6498B0CA6}" destId="{70B6D406-C941-4F74-8973-D04876E16E64}" srcOrd="1" destOrd="0" presId="urn:microsoft.com/office/officeart/2005/8/layout/vList3"/>
    <dgm:cxn modelId="{611C3B99-5647-4E84-A0AB-221B135E9D24}" type="presParOf" srcId="{BD78FECB-F09A-42E3-B360-1AC6498B0CA6}" destId="{DEF9FEEC-DC2D-4412-825D-811DE8897C73}" srcOrd="2" destOrd="0" presId="urn:microsoft.com/office/officeart/2005/8/layout/vList3"/>
    <dgm:cxn modelId="{C1780676-9B52-4E0C-95E0-F73A15C70871}" type="presParOf" srcId="{DEF9FEEC-DC2D-4412-825D-811DE8897C73}" destId="{07FA3294-ACAF-4D3E-89A2-C4804270EC90}" srcOrd="0" destOrd="0" presId="urn:microsoft.com/office/officeart/2005/8/layout/vList3"/>
    <dgm:cxn modelId="{6AA72661-14AE-43CC-A012-AE92342463B6}" type="presParOf" srcId="{DEF9FEEC-DC2D-4412-825D-811DE8897C73}" destId="{2F8BAF69-C2B6-4B6A-BDD1-26DF1FD6867A}" srcOrd="1" destOrd="0" presId="urn:microsoft.com/office/officeart/2005/8/layout/vList3"/>
    <dgm:cxn modelId="{6513537F-E2CB-4335-807A-6C4589103ECC}" type="presParOf" srcId="{BD78FECB-F09A-42E3-B360-1AC6498B0CA6}" destId="{F656DB44-045B-4A08-8002-0CA2C171B756}" srcOrd="3" destOrd="0" presId="urn:microsoft.com/office/officeart/2005/8/layout/vList3"/>
    <dgm:cxn modelId="{9640DADE-D8B7-4290-B6E2-21C167FF569C}" type="presParOf" srcId="{BD78FECB-F09A-42E3-B360-1AC6498B0CA6}" destId="{F2AC4D06-6E98-4A0D-874D-C0ED27837F09}" srcOrd="4" destOrd="0" presId="urn:microsoft.com/office/officeart/2005/8/layout/vList3"/>
    <dgm:cxn modelId="{7642DA4C-8014-4EBD-A3E0-ECDA40365495}" type="presParOf" srcId="{F2AC4D06-6E98-4A0D-874D-C0ED27837F09}" destId="{F19E13AB-AE8C-4101-9B98-46808E41CEC0}" srcOrd="0" destOrd="0" presId="urn:microsoft.com/office/officeart/2005/8/layout/vList3"/>
    <dgm:cxn modelId="{B5FCE3F4-0998-4AA9-B4D1-ECD6EC365285}" type="presParOf" srcId="{F2AC4D06-6E98-4A0D-874D-C0ED27837F09}" destId="{F31B69CA-F577-457C-BA34-B77A6DD718F3}" srcOrd="1" destOrd="0" presId="urn:microsoft.com/office/officeart/2005/8/layout/vList3"/>
    <dgm:cxn modelId="{00BDD0DE-A49D-431B-AC1A-C4D88E28DC4A}" type="presParOf" srcId="{BD78FECB-F09A-42E3-B360-1AC6498B0CA6}" destId="{2FFC3354-DA47-4842-8A0F-B24A2B14C7AE}" srcOrd="5" destOrd="0" presId="urn:microsoft.com/office/officeart/2005/8/layout/vList3"/>
    <dgm:cxn modelId="{A9F354D3-C3F6-4B3D-B3DA-0F05A99DFDBD}" type="presParOf" srcId="{BD78FECB-F09A-42E3-B360-1AC6498B0CA6}" destId="{6C00C3E7-723A-4E47-92C3-7B6CA7C68E69}" srcOrd="6" destOrd="0" presId="urn:microsoft.com/office/officeart/2005/8/layout/vList3"/>
    <dgm:cxn modelId="{1F8765BD-5159-4D76-9697-90D11B3E78A3}" type="presParOf" srcId="{6C00C3E7-723A-4E47-92C3-7B6CA7C68E69}" destId="{617ADA53-EC03-47C1-8EFF-A27EFE100F17}" srcOrd="0" destOrd="0" presId="urn:microsoft.com/office/officeart/2005/8/layout/vList3"/>
    <dgm:cxn modelId="{0ECA94EF-8FDF-4A13-AFE5-42524322BEA9}" type="presParOf" srcId="{6C00C3E7-723A-4E47-92C3-7B6CA7C68E69}" destId="{BDE904D2-2EDF-404E-A033-74D16707DD0A}" srcOrd="1" destOrd="0" presId="urn:microsoft.com/office/officeart/2005/8/layout/vList3"/>
    <dgm:cxn modelId="{2ABE400E-858D-4C3E-87F9-2324F725047A}" type="presParOf" srcId="{BD78FECB-F09A-42E3-B360-1AC6498B0CA6}" destId="{42AF7509-0118-4C65-B9B4-24D852C602D0}" srcOrd="7" destOrd="0" presId="urn:microsoft.com/office/officeart/2005/8/layout/vList3"/>
    <dgm:cxn modelId="{0AC8703E-0D2A-40AF-B7CD-6FE181E4DDF5}" type="presParOf" srcId="{BD78FECB-F09A-42E3-B360-1AC6498B0CA6}" destId="{F46C1F33-C429-443C-AD88-01681E062AD5}" srcOrd="8" destOrd="0" presId="urn:microsoft.com/office/officeart/2005/8/layout/vList3"/>
    <dgm:cxn modelId="{C537AFFD-923D-4C8D-8C80-F447AF673685}" type="presParOf" srcId="{F46C1F33-C429-443C-AD88-01681E062AD5}" destId="{9C2731AA-D770-402F-988E-AFFEF5753716}" srcOrd="0" destOrd="0" presId="urn:microsoft.com/office/officeart/2005/8/layout/vList3"/>
    <dgm:cxn modelId="{74D5C583-1908-4CB0-8B8E-F4E756AA6774}" type="presParOf" srcId="{F46C1F33-C429-443C-AD88-01681E062AD5}" destId="{01F182A6-9ECC-4E2E-89C4-373B3AA03124}" srcOrd="1" destOrd="0" presId="urn:microsoft.com/office/officeart/2005/8/layout/vList3"/>
    <dgm:cxn modelId="{C1A0DC4A-EEBD-4720-B988-FDC528395AF8}" type="presParOf" srcId="{BD78FECB-F09A-42E3-B360-1AC6498B0CA6}" destId="{37D9BEA9-1A47-440A-8D94-981D619135AB}" srcOrd="9" destOrd="0" presId="urn:microsoft.com/office/officeart/2005/8/layout/vList3"/>
    <dgm:cxn modelId="{FD3CBBE7-2BB5-4B94-9EF6-E31CEE3C87FD}" type="presParOf" srcId="{BD78FECB-F09A-42E3-B360-1AC6498B0CA6}" destId="{F5DF78C3-7394-4D03-9A83-411013A07BEA}" srcOrd="10" destOrd="0" presId="urn:microsoft.com/office/officeart/2005/8/layout/vList3"/>
    <dgm:cxn modelId="{B48266CD-0D26-4B98-AC6A-021ED89AAFB3}" type="presParOf" srcId="{F5DF78C3-7394-4D03-9A83-411013A07BEA}" destId="{AC6ACFC4-1B34-4F01-A88A-D985658EEAA8}" srcOrd="0" destOrd="0" presId="urn:microsoft.com/office/officeart/2005/8/layout/vList3"/>
    <dgm:cxn modelId="{D4B59415-A560-4005-ABB0-6589D1914E53}" type="presParOf" srcId="{F5DF78C3-7394-4D03-9A83-411013A07BEA}" destId="{98BF1C7F-6453-4B33-8DBC-B6D9C3EBFA0F}" srcOrd="1" destOrd="0" presId="urn:microsoft.com/office/officeart/2005/8/layout/vList3"/>
    <dgm:cxn modelId="{334A52BA-4E89-44E3-8B33-68D0BDBE06A3}" type="presParOf" srcId="{BD78FECB-F09A-42E3-B360-1AC6498B0CA6}" destId="{AA9FE81E-2D78-4B22-A9E5-9ACC1F89B4A3}" srcOrd="11" destOrd="0" presId="urn:microsoft.com/office/officeart/2005/8/layout/vList3"/>
    <dgm:cxn modelId="{A56834BF-F9E5-42C9-A977-05E40D253561}" type="presParOf" srcId="{BD78FECB-F09A-42E3-B360-1AC6498B0CA6}" destId="{56806E5A-8BDA-4B1B-BDDC-FB17BB9BA0DE}" srcOrd="12" destOrd="0" presId="urn:microsoft.com/office/officeart/2005/8/layout/vList3"/>
    <dgm:cxn modelId="{DB60C02C-921D-41A8-84A1-45C53243317B}" type="presParOf" srcId="{56806E5A-8BDA-4B1B-BDDC-FB17BB9BA0DE}" destId="{E4F3FB7C-EEA1-43B0-AA7E-A7B82171917E}" srcOrd="0" destOrd="0" presId="urn:microsoft.com/office/officeart/2005/8/layout/vList3"/>
    <dgm:cxn modelId="{23ECC228-ACD1-4475-ADE7-0E44F9236CD2}" type="presParOf" srcId="{56806E5A-8BDA-4B1B-BDDC-FB17BB9BA0DE}" destId="{AC978D3F-FEE5-4DE2-87FE-903CAA5A068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55C2673-3244-4789-864A-C5AF7E2206D9}" type="doc">
      <dgm:prSet loTypeId="urn:microsoft.com/office/officeart/2005/8/layout/hList7" loCatId="list" qsTypeId="urn:microsoft.com/office/officeart/2005/8/quickstyle/3d4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A796E43A-9CD0-4884-8232-04D76A72A91E}" type="pres">
      <dgm:prSet presAssocID="{555C2673-3244-4789-864A-C5AF7E2206D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9F856A-C289-444F-9B88-94A3325B4B23}" type="pres">
      <dgm:prSet presAssocID="{555C2673-3244-4789-864A-C5AF7E2206D9}" presName="fgShape" presStyleLbl="fgShp" presStyleIdx="0" presStyleCnt="1" custLinFactY="-100000" custLinFactNeighborX="-937" custLinFactNeighborY="-183333"/>
      <dgm:spPr/>
      <dgm:t>
        <a:bodyPr/>
        <a:lstStyle/>
        <a:p>
          <a:endParaRPr lang="ru-RU"/>
        </a:p>
      </dgm:t>
    </dgm:pt>
    <dgm:pt modelId="{3E361559-FFC3-4287-A57C-512AC8FF0B6F}" type="pres">
      <dgm:prSet presAssocID="{555C2673-3244-4789-864A-C5AF7E2206D9}" presName="linComp" presStyleCnt="0"/>
      <dgm:spPr/>
      <dgm:t>
        <a:bodyPr/>
        <a:lstStyle/>
        <a:p>
          <a:endParaRPr lang="ru-RU"/>
        </a:p>
      </dgm:t>
    </dgm:pt>
  </dgm:ptLst>
  <dgm:cxnLst>
    <dgm:cxn modelId="{49D7A67D-F7BD-4FED-B1EA-793AA69B1334}" type="presOf" srcId="{555C2673-3244-4789-864A-C5AF7E2206D9}" destId="{A796E43A-9CD0-4884-8232-04D76A72A91E}" srcOrd="0" destOrd="0" presId="urn:microsoft.com/office/officeart/2005/8/layout/hList7"/>
    <dgm:cxn modelId="{2BB63A22-3AEF-4712-854C-E2EA12C8F898}" type="presParOf" srcId="{A796E43A-9CD0-4884-8232-04D76A72A91E}" destId="{EA9F856A-C289-444F-9B88-94A3325B4B23}" srcOrd="0" destOrd="0" presId="urn:microsoft.com/office/officeart/2005/8/layout/hList7"/>
    <dgm:cxn modelId="{66F33A87-798A-4687-BF15-B592B51EEF71}" type="presParOf" srcId="{A796E43A-9CD0-4884-8232-04D76A72A91E}" destId="{3E361559-FFC3-4287-A57C-512AC8FF0B6F}" srcOrd="1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EA694F6-1BE2-469A-B388-D2242F110E7A}" type="doc">
      <dgm:prSet loTypeId="urn:microsoft.com/office/officeart/2005/8/layout/pyramid3" loCatId="pyramid" qsTypeId="urn:microsoft.com/office/officeart/2005/8/quickstyle/simple1" qsCatId="simple" csTypeId="urn:microsoft.com/office/officeart/2005/8/colors/accent3_4" csCatId="accent3" phldr="1"/>
      <dgm:spPr/>
    </dgm:pt>
    <dgm:pt modelId="{AE017BD9-B433-4DE0-B667-59CB1D112604}">
      <dgm:prSet phldrT="[Текст]" custT="1"/>
      <dgm:spPr/>
      <dgm:t>
        <a:bodyPr/>
        <a:lstStyle/>
        <a:p>
          <a:pPr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7553E1-930D-44DA-B2E4-676FA1B99E81}" type="parTrans" cxnId="{5EB9367B-409E-4AA3-8641-DA72BB1887A6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1CC066-59E7-4C0B-AE47-E530DE6E07B7}" type="sibTrans" cxnId="{5EB9367B-409E-4AA3-8641-DA72BB1887A6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E68913-90CC-4DF2-AD3A-556CC7D0D40A}">
      <dgm:prSet phldrT="[Текст]" custT="1"/>
      <dgm:spPr/>
      <dgm:t>
        <a:bodyPr/>
        <a:lstStyle/>
        <a:p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DC6000-7D6D-4232-8699-445E8DC4C134}" type="parTrans" cxnId="{B55CD16E-F396-4C80-8FED-B52E9446CC53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E0C323-9D87-4963-B6E4-29816FE95956}" type="sibTrans" cxnId="{B55CD16E-F396-4C80-8FED-B52E9446CC53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37AB00-6F42-4FA5-80C4-D838453D7FE9}">
      <dgm:prSet phldrT="[Текст]" custT="1"/>
      <dgm:spPr/>
      <dgm:t>
        <a:bodyPr/>
        <a:lstStyle/>
        <a:p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0CD388-A601-4B27-AA53-07AE51EAC7BE}" type="parTrans" cxnId="{609CFD79-6DBB-402E-8F08-09EA5049A7C3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C5FD97-A05A-4C06-B361-307C197D9ED0}" type="sibTrans" cxnId="{609CFD79-6DBB-402E-8F08-09EA5049A7C3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386C87-87E8-46D8-B1E3-66C68702CF82}">
      <dgm:prSet custT="1"/>
      <dgm:spPr/>
      <dgm:t>
        <a:bodyPr/>
        <a:lstStyle/>
        <a:p>
          <a:pPr marL="285750" marR="0" lvl="1" indent="0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оптимизировать оперативные процессы фармацевтических работников</a:t>
          </a:r>
        </a:p>
        <a:p>
          <a:pPr marL="285750" marR="0" lvl="1" indent="0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endParaRPr lang="ru-RU" sz="2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DB69BD-F892-4C94-854B-850E40DC9B44}" type="parTrans" cxnId="{5D4DA7CE-62EB-4951-872B-D847C3E99485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60695F-ACAF-405B-AEB2-A7FC28BB83AA}" type="sibTrans" cxnId="{5D4DA7CE-62EB-4951-872B-D847C3E99485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7F5924-989B-453C-AA03-3E16890F13A5}">
      <dgm:prSet custT="1"/>
      <dgm:spPr/>
      <dgm:t>
        <a:bodyPr/>
        <a:lstStyle/>
        <a:p>
          <a:pPr marL="114300" marR="0" lvl="1" indent="0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оптимально использовать площади аптечной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8676E0-E386-48BE-81DF-7827265B5134}" type="parTrans" cxnId="{6E92CDAC-B31B-48F6-9FA2-F318FCFEEE07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C35372-3224-45FA-B55E-9E59F77BA76C}" type="sibTrans" cxnId="{6E92CDAC-B31B-48F6-9FA2-F318FCFEEE07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364609-4E82-4407-8058-B287C9833865}">
      <dgm:prSet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создать необходимые условия хранения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EBADA0-016F-4B49-ACA5-4865C232C217}" type="parTrans" cxnId="{8AA62303-1334-46B2-B90C-966DF77FAFF7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AB609E-6E55-43BB-A897-FCDC61B3BCD4}" type="sibTrans" cxnId="{8AA62303-1334-46B2-B90C-966DF77FAFF7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4C6AFB-8DCB-4395-9B42-64376ABC9739}" type="pres">
      <dgm:prSet presAssocID="{6EA694F6-1BE2-469A-B388-D2242F110E7A}" presName="Name0" presStyleCnt="0">
        <dgm:presLayoutVars>
          <dgm:dir/>
          <dgm:animLvl val="lvl"/>
          <dgm:resizeHandles val="exact"/>
        </dgm:presLayoutVars>
      </dgm:prSet>
      <dgm:spPr/>
    </dgm:pt>
    <dgm:pt modelId="{93DA16F8-55BB-4049-90C3-54A6E22FE166}" type="pres">
      <dgm:prSet presAssocID="{AE017BD9-B433-4DE0-B667-59CB1D112604}" presName="Name8" presStyleCnt="0"/>
      <dgm:spPr/>
    </dgm:pt>
    <dgm:pt modelId="{4F775D02-37BA-496F-8A62-4E7E9DADC783}" type="pres">
      <dgm:prSet presAssocID="{AE017BD9-B433-4DE0-B667-59CB1D112604}" presName="acctBkgd" presStyleLbl="alignAcc1" presStyleIdx="0" presStyleCnt="3"/>
      <dgm:spPr/>
      <dgm:t>
        <a:bodyPr/>
        <a:lstStyle/>
        <a:p>
          <a:endParaRPr lang="ru-RU"/>
        </a:p>
      </dgm:t>
    </dgm:pt>
    <dgm:pt modelId="{74955ED7-FCD3-4295-A0F8-19BBB666A602}" type="pres">
      <dgm:prSet presAssocID="{AE017BD9-B433-4DE0-B667-59CB1D112604}" presName="acctTx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79F8C8-E3C5-43C7-9F79-DCCF01CE6FE9}" type="pres">
      <dgm:prSet presAssocID="{AE017BD9-B433-4DE0-B667-59CB1D112604}" presName="level" presStyleLbl="node1" presStyleIdx="0" presStyleCnt="3" custScaleX="73797" custScaleY="811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CABB84-1BC5-48FC-BC6F-6F4F0299A742}" type="pres">
      <dgm:prSet presAssocID="{AE017BD9-B433-4DE0-B667-59CB1D11260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D756A8-0457-4A1D-BF47-6F52AB15B514}" type="pres">
      <dgm:prSet presAssocID="{EDE68913-90CC-4DF2-AD3A-556CC7D0D40A}" presName="Name8" presStyleCnt="0"/>
      <dgm:spPr/>
    </dgm:pt>
    <dgm:pt modelId="{2C0A9C5C-EDBA-4424-AB75-048E7DA95087}" type="pres">
      <dgm:prSet presAssocID="{EDE68913-90CC-4DF2-AD3A-556CC7D0D40A}" presName="acctBkgd" presStyleLbl="alignAcc1" presStyleIdx="1" presStyleCnt="3" custLinFactNeighborX="-1441" custLinFactNeighborY="2108"/>
      <dgm:spPr/>
      <dgm:t>
        <a:bodyPr/>
        <a:lstStyle/>
        <a:p>
          <a:endParaRPr lang="ru-RU"/>
        </a:p>
      </dgm:t>
    </dgm:pt>
    <dgm:pt modelId="{2C9086C1-6FD7-49B9-B40B-138D728CF3AA}" type="pres">
      <dgm:prSet presAssocID="{EDE68913-90CC-4DF2-AD3A-556CC7D0D40A}" presName="acctTx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45E1C1-E1EC-4194-A844-510264C51983}" type="pres">
      <dgm:prSet presAssocID="{EDE68913-90CC-4DF2-AD3A-556CC7D0D40A}" presName="level" presStyleLbl="node1" presStyleIdx="1" presStyleCnt="3" custScaleX="81972" custScaleY="877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16CFA3-8C07-4451-9ECC-0350028A773C}" type="pres">
      <dgm:prSet presAssocID="{EDE68913-90CC-4DF2-AD3A-556CC7D0D40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73C3E1-0B5C-4BC9-B03D-6DE0E4407FDC}" type="pres">
      <dgm:prSet presAssocID="{B237AB00-6F42-4FA5-80C4-D838453D7FE9}" presName="Name8" presStyleCnt="0"/>
      <dgm:spPr/>
    </dgm:pt>
    <dgm:pt modelId="{F89032C2-D784-4D43-B8FC-66E2807574D4}" type="pres">
      <dgm:prSet presAssocID="{B237AB00-6F42-4FA5-80C4-D838453D7FE9}" presName="acctBkgd" presStyleLbl="alignAcc1" presStyleIdx="2" presStyleCnt="3"/>
      <dgm:spPr/>
      <dgm:t>
        <a:bodyPr/>
        <a:lstStyle/>
        <a:p>
          <a:endParaRPr lang="ru-RU"/>
        </a:p>
      </dgm:t>
    </dgm:pt>
    <dgm:pt modelId="{1B68B2B2-934D-4E81-BF8B-E6165C191FD2}" type="pres">
      <dgm:prSet presAssocID="{B237AB00-6F42-4FA5-80C4-D838453D7FE9}" presName="acct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C1190B-6028-48F8-A5EE-7E22E439B5B9}" type="pres">
      <dgm:prSet presAssocID="{B237AB00-6F42-4FA5-80C4-D838453D7FE9}" presName="level" presStyleLbl="node1" presStyleIdx="2" presStyleCnt="3" custScaleX="85878" custScaleY="761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1DFA16-092F-46C2-A7AD-522FD7BB0F09}" type="pres">
      <dgm:prSet presAssocID="{B237AB00-6F42-4FA5-80C4-D838453D7FE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B9367B-409E-4AA3-8641-DA72BB1887A6}" srcId="{6EA694F6-1BE2-469A-B388-D2242F110E7A}" destId="{AE017BD9-B433-4DE0-B667-59CB1D112604}" srcOrd="0" destOrd="0" parTransId="{957553E1-930D-44DA-B2E4-676FA1B99E81}" sibTransId="{861CC066-59E7-4C0B-AE47-E530DE6E07B7}"/>
    <dgm:cxn modelId="{F031590F-5576-4AB9-9697-39CA8780FBD9}" type="presOf" srcId="{AE017BD9-B433-4DE0-B667-59CB1D112604}" destId="{39CABB84-1BC5-48FC-BC6F-6F4F0299A742}" srcOrd="1" destOrd="0" presId="urn:microsoft.com/office/officeart/2005/8/layout/pyramid3"/>
    <dgm:cxn modelId="{E86E254E-8725-45B5-9781-FE2CB5F00D3A}" type="presOf" srcId="{AA386C87-87E8-46D8-B1E3-66C68702CF82}" destId="{F89032C2-D784-4D43-B8FC-66E2807574D4}" srcOrd="0" destOrd="0" presId="urn:microsoft.com/office/officeart/2005/8/layout/pyramid3"/>
    <dgm:cxn modelId="{25E5E797-72ED-4D1C-9D47-156F86F9480F}" type="presOf" srcId="{AE017BD9-B433-4DE0-B667-59CB1D112604}" destId="{5E79F8C8-E3C5-43C7-9F79-DCCF01CE6FE9}" srcOrd="0" destOrd="0" presId="urn:microsoft.com/office/officeart/2005/8/layout/pyramid3"/>
    <dgm:cxn modelId="{4BE58AB7-246F-4DA1-937B-698FC7EA8384}" type="presOf" srcId="{AA386C87-87E8-46D8-B1E3-66C68702CF82}" destId="{1B68B2B2-934D-4E81-BF8B-E6165C191FD2}" srcOrd="1" destOrd="0" presId="urn:microsoft.com/office/officeart/2005/8/layout/pyramid3"/>
    <dgm:cxn modelId="{8AA62303-1334-46B2-B90C-966DF77FAFF7}" srcId="{AE017BD9-B433-4DE0-B667-59CB1D112604}" destId="{3B364609-4E82-4407-8058-B287C9833865}" srcOrd="0" destOrd="0" parTransId="{CBEBADA0-016F-4B49-ACA5-4865C232C217}" sibTransId="{0FAB609E-6E55-43BB-A897-FCDC61B3BCD4}"/>
    <dgm:cxn modelId="{E7C69827-235B-496C-99AC-540BE98822C1}" type="presOf" srcId="{EDE68913-90CC-4DF2-AD3A-556CC7D0D40A}" destId="{B116CFA3-8C07-4451-9ECC-0350028A773C}" srcOrd="1" destOrd="0" presId="urn:microsoft.com/office/officeart/2005/8/layout/pyramid3"/>
    <dgm:cxn modelId="{47A08754-2D19-4E45-B977-A0B7B50D8525}" type="presOf" srcId="{C37F5924-989B-453C-AA03-3E16890F13A5}" destId="{2C9086C1-6FD7-49B9-B40B-138D728CF3AA}" srcOrd="1" destOrd="0" presId="urn:microsoft.com/office/officeart/2005/8/layout/pyramid3"/>
    <dgm:cxn modelId="{69A3F4AF-99D6-4D0B-A1D5-5367D83EB803}" type="presOf" srcId="{B237AB00-6F42-4FA5-80C4-D838453D7FE9}" destId="{2AC1190B-6028-48F8-A5EE-7E22E439B5B9}" srcOrd="0" destOrd="0" presId="urn:microsoft.com/office/officeart/2005/8/layout/pyramid3"/>
    <dgm:cxn modelId="{93002A76-76B3-4C8C-BB30-4E29568106BE}" type="presOf" srcId="{EDE68913-90CC-4DF2-AD3A-556CC7D0D40A}" destId="{3445E1C1-E1EC-4194-A844-510264C51983}" srcOrd="0" destOrd="0" presId="urn:microsoft.com/office/officeart/2005/8/layout/pyramid3"/>
    <dgm:cxn modelId="{6E92CDAC-B31B-48F6-9FA2-F318FCFEEE07}" srcId="{EDE68913-90CC-4DF2-AD3A-556CC7D0D40A}" destId="{C37F5924-989B-453C-AA03-3E16890F13A5}" srcOrd="0" destOrd="0" parTransId="{468676E0-E386-48BE-81DF-7827265B5134}" sibTransId="{8DC35372-3224-45FA-B55E-9E59F77BA76C}"/>
    <dgm:cxn modelId="{659AA7CF-9122-4002-A871-AC428E88B704}" type="presOf" srcId="{6EA694F6-1BE2-469A-B388-D2242F110E7A}" destId="{594C6AFB-8DCB-4395-9B42-64376ABC9739}" srcOrd="0" destOrd="0" presId="urn:microsoft.com/office/officeart/2005/8/layout/pyramid3"/>
    <dgm:cxn modelId="{6C58AB97-ACDD-48BE-8722-854103CE23BA}" type="presOf" srcId="{B237AB00-6F42-4FA5-80C4-D838453D7FE9}" destId="{561DFA16-092F-46C2-A7AD-522FD7BB0F09}" srcOrd="1" destOrd="0" presId="urn:microsoft.com/office/officeart/2005/8/layout/pyramid3"/>
    <dgm:cxn modelId="{609CFD79-6DBB-402E-8F08-09EA5049A7C3}" srcId="{6EA694F6-1BE2-469A-B388-D2242F110E7A}" destId="{B237AB00-6F42-4FA5-80C4-D838453D7FE9}" srcOrd="2" destOrd="0" parTransId="{620CD388-A601-4B27-AA53-07AE51EAC7BE}" sibTransId="{DBC5FD97-A05A-4C06-B361-307C197D9ED0}"/>
    <dgm:cxn modelId="{B55CD16E-F396-4C80-8FED-B52E9446CC53}" srcId="{6EA694F6-1BE2-469A-B388-D2242F110E7A}" destId="{EDE68913-90CC-4DF2-AD3A-556CC7D0D40A}" srcOrd="1" destOrd="0" parTransId="{09DC6000-7D6D-4232-8699-445E8DC4C134}" sibTransId="{44E0C323-9D87-4963-B6E4-29816FE95956}"/>
    <dgm:cxn modelId="{C76427E2-3BFA-4EC9-8CC2-C717B9675FA0}" type="presOf" srcId="{3B364609-4E82-4407-8058-B287C9833865}" destId="{4F775D02-37BA-496F-8A62-4E7E9DADC783}" srcOrd="0" destOrd="0" presId="urn:microsoft.com/office/officeart/2005/8/layout/pyramid3"/>
    <dgm:cxn modelId="{E8ED37BE-956F-4CEB-8FC2-046A4F20BF7C}" type="presOf" srcId="{3B364609-4E82-4407-8058-B287C9833865}" destId="{74955ED7-FCD3-4295-A0F8-19BBB666A602}" srcOrd="1" destOrd="0" presId="urn:microsoft.com/office/officeart/2005/8/layout/pyramid3"/>
    <dgm:cxn modelId="{B26658F0-B19E-4469-8560-4C36A518F358}" type="presOf" srcId="{C37F5924-989B-453C-AA03-3E16890F13A5}" destId="{2C0A9C5C-EDBA-4424-AB75-048E7DA95087}" srcOrd="0" destOrd="0" presId="urn:microsoft.com/office/officeart/2005/8/layout/pyramid3"/>
    <dgm:cxn modelId="{5D4DA7CE-62EB-4951-872B-D847C3E99485}" srcId="{B237AB00-6F42-4FA5-80C4-D838453D7FE9}" destId="{AA386C87-87E8-46D8-B1E3-66C68702CF82}" srcOrd="0" destOrd="0" parTransId="{0ADB69BD-F892-4C94-854B-850E40DC9B44}" sibTransId="{F360695F-ACAF-405B-AEB2-A7FC28BB83AA}"/>
    <dgm:cxn modelId="{BB2FD89F-AC83-4E4F-9866-18F0C2D793FC}" type="presParOf" srcId="{594C6AFB-8DCB-4395-9B42-64376ABC9739}" destId="{93DA16F8-55BB-4049-90C3-54A6E22FE166}" srcOrd="0" destOrd="0" presId="urn:microsoft.com/office/officeart/2005/8/layout/pyramid3"/>
    <dgm:cxn modelId="{E4657E7C-71FD-4928-9445-83A055E9914C}" type="presParOf" srcId="{93DA16F8-55BB-4049-90C3-54A6E22FE166}" destId="{4F775D02-37BA-496F-8A62-4E7E9DADC783}" srcOrd="0" destOrd="0" presId="urn:microsoft.com/office/officeart/2005/8/layout/pyramid3"/>
    <dgm:cxn modelId="{DD084D5E-4700-4048-81FF-6496A041023E}" type="presParOf" srcId="{93DA16F8-55BB-4049-90C3-54A6E22FE166}" destId="{74955ED7-FCD3-4295-A0F8-19BBB666A602}" srcOrd="1" destOrd="0" presId="urn:microsoft.com/office/officeart/2005/8/layout/pyramid3"/>
    <dgm:cxn modelId="{4DE57E3D-EDAC-42B0-8DFA-164D1A02D319}" type="presParOf" srcId="{93DA16F8-55BB-4049-90C3-54A6E22FE166}" destId="{5E79F8C8-E3C5-43C7-9F79-DCCF01CE6FE9}" srcOrd="2" destOrd="0" presId="urn:microsoft.com/office/officeart/2005/8/layout/pyramid3"/>
    <dgm:cxn modelId="{B17837CF-6956-48CB-B30C-884CE785EFBE}" type="presParOf" srcId="{93DA16F8-55BB-4049-90C3-54A6E22FE166}" destId="{39CABB84-1BC5-48FC-BC6F-6F4F0299A742}" srcOrd="3" destOrd="0" presId="urn:microsoft.com/office/officeart/2005/8/layout/pyramid3"/>
    <dgm:cxn modelId="{67523B92-5715-4348-9E1C-A2E49C1E54B6}" type="presParOf" srcId="{594C6AFB-8DCB-4395-9B42-64376ABC9739}" destId="{68D756A8-0457-4A1D-BF47-6F52AB15B514}" srcOrd="1" destOrd="0" presId="urn:microsoft.com/office/officeart/2005/8/layout/pyramid3"/>
    <dgm:cxn modelId="{3E79EEEB-5C20-4533-98F8-28293534D3FC}" type="presParOf" srcId="{68D756A8-0457-4A1D-BF47-6F52AB15B514}" destId="{2C0A9C5C-EDBA-4424-AB75-048E7DA95087}" srcOrd="0" destOrd="0" presId="urn:microsoft.com/office/officeart/2005/8/layout/pyramid3"/>
    <dgm:cxn modelId="{4417A0A9-0626-4053-8B1C-857E5FA35B76}" type="presParOf" srcId="{68D756A8-0457-4A1D-BF47-6F52AB15B514}" destId="{2C9086C1-6FD7-49B9-B40B-138D728CF3AA}" srcOrd="1" destOrd="0" presId="urn:microsoft.com/office/officeart/2005/8/layout/pyramid3"/>
    <dgm:cxn modelId="{2D9A0AEC-A58C-40C9-947B-29ACC3FC3BE8}" type="presParOf" srcId="{68D756A8-0457-4A1D-BF47-6F52AB15B514}" destId="{3445E1C1-E1EC-4194-A844-510264C51983}" srcOrd="2" destOrd="0" presId="urn:microsoft.com/office/officeart/2005/8/layout/pyramid3"/>
    <dgm:cxn modelId="{E27849EA-026D-4195-9CDF-3373A323E1D5}" type="presParOf" srcId="{68D756A8-0457-4A1D-BF47-6F52AB15B514}" destId="{B116CFA3-8C07-4451-9ECC-0350028A773C}" srcOrd="3" destOrd="0" presId="urn:microsoft.com/office/officeart/2005/8/layout/pyramid3"/>
    <dgm:cxn modelId="{A3B26041-BA00-4E83-A3CF-1EDD6773597D}" type="presParOf" srcId="{594C6AFB-8DCB-4395-9B42-64376ABC9739}" destId="{6D73C3E1-0B5C-4BC9-B03D-6DE0E4407FDC}" srcOrd="2" destOrd="0" presId="urn:microsoft.com/office/officeart/2005/8/layout/pyramid3"/>
    <dgm:cxn modelId="{0EA7A943-C223-477E-9F14-F91839A17DCB}" type="presParOf" srcId="{6D73C3E1-0B5C-4BC9-B03D-6DE0E4407FDC}" destId="{F89032C2-D784-4D43-B8FC-66E2807574D4}" srcOrd="0" destOrd="0" presId="urn:microsoft.com/office/officeart/2005/8/layout/pyramid3"/>
    <dgm:cxn modelId="{D6DFCC05-D750-498A-9EA8-07233EA06E1E}" type="presParOf" srcId="{6D73C3E1-0B5C-4BC9-B03D-6DE0E4407FDC}" destId="{1B68B2B2-934D-4E81-BF8B-E6165C191FD2}" srcOrd="1" destOrd="0" presId="urn:microsoft.com/office/officeart/2005/8/layout/pyramid3"/>
    <dgm:cxn modelId="{65641DC9-F42B-46EB-B458-0805214A467E}" type="presParOf" srcId="{6D73C3E1-0B5C-4BC9-B03D-6DE0E4407FDC}" destId="{2AC1190B-6028-48F8-A5EE-7E22E439B5B9}" srcOrd="2" destOrd="0" presId="urn:microsoft.com/office/officeart/2005/8/layout/pyramid3"/>
    <dgm:cxn modelId="{E5B87CE7-FC0F-4C8F-8F96-1D7796E44AAC}" type="presParOf" srcId="{6D73C3E1-0B5C-4BC9-B03D-6DE0E4407FDC}" destId="{561DFA16-092F-46C2-A7AD-522FD7BB0F09}" srcOrd="3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66A8BC5-6037-4A3D-A93A-FD345F7C9056}" type="doc">
      <dgm:prSet loTypeId="urn:microsoft.com/office/officeart/2008/layout/HexagonCluster" loCatId="picture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8932D532-17EC-4C42-A0C6-B484E2A4F884}">
      <dgm:prSet phldrT="[Текст]" phldr="1"/>
      <dgm:spPr/>
      <dgm:t>
        <a:bodyPr/>
        <a:lstStyle/>
        <a:p>
          <a:endParaRPr lang="ru-RU" dirty="0"/>
        </a:p>
      </dgm:t>
    </dgm:pt>
    <dgm:pt modelId="{8B61A112-FC16-4F97-8F98-F8FF38367D61}" type="parTrans" cxnId="{24B5ADB0-A89F-4CDE-A685-3011D18CE0DC}">
      <dgm:prSet/>
      <dgm:spPr/>
      <dgm:t>
        <a:bodyPr/>
        <a:lstStyle/>
        <a:p>
          <a:endParaRPr lang="ru-RU"/>
        </a:p>
      </dgm:t>
    </dgm:pt>
    <dgm:pt modelId="{AE2447E4-175B-4439-967C-652E7C9CD75A}" type="sibTrans" cxnId="{24B5ADB0-A89F-4CDE-A685-3011D18CE0DC}">
      <dgm:prSet/>
      <dgm:spPr/>
      <dgm:t>
        <a:bodyPr/>
        <a:lstStyle/>
        <a:p>
          <a:endParaRPr lang="ru-RU"/>
        </a:p>
      </dgm:t>
    </dgm:pt>
    <dgm:pt modelId="{FE00423F-3C2C-4085-969A-7F89437D2B6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Спасибо за внимание!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DB07FD-F546-4283-ADE8-DC12009A9543}" type="parTrans" cxnId="{E2775077-E3F2-4DD9-BCD1-F88BD693684F}">
      <dgm:prSet/>
      <dgm:spPr/>
      <dgm:t>
        <a:bodyPr/>
        <a:lstStyle/>
        <a:p>
          <a:endParaRPr lang="ru-RU"/>
        </a:p>
      </dgm:t>
    </dgm:pt>
    <dgm:pt modelId="{876C07AB-FBB9-48BD-8C04-A05A6BC765F9}" type="sibTrans" cxnId="{E2775077-E3F2-4DD9-BCD1-F88BD693684F}">
      <dgm:prSet/>
      <dgm:spPr/>
      <dgm:t>
        <a:bodyPr/>
        <a:lstStyle/>
        <a:p>
          <a:endParaRPr lang="ru-RU"/>
        </a:p>
      </dgm:t>
    </dgm:pt>
    <dgm:pt modelId="{F20FC68A-82E8-4199-B1A2-A249331EC064}" type="pres">
      <dgm:prSet presAssocID="{066A8BC5-6037-4A3D-A93A-FD345F7C9056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ru-RU"/>
        </a:p>
      </dgm:t>
    </dgm:pt>
    <dgm:pt modelId="{295D7CC8-CF7E-4ABE-AB6B-B53C1BFCB4B2}" type="pres">
      <dgm:prSet presAssocID="{8932D532-17EC-4C42-A0C6-B484E2A4F884}" presName="text1" presStyleCnt="0"/>
      <dgm:spPr/>
    </dgm:pt>
    <dgm:pt modelId="{8F3337C6-6CBE-476D-B244-AD224458B020}" type="pres">
      <dgm:prSet presAssocID="{8932D532-17EC-4C42-A0C6-B484E2A4F884}" presName="textRepeatNode" presStyleLbl="alignNode1" presStyleIdx="0" presStyleCnt="2" custLinFactNeighborX="-59416" custLinFactNeighborY="372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DC035C-9B69-454D-9CE2-60BAE9291C82}" type="pres">
      <dgm:prSet presAssocID="{8932D532-17EC-4C42-A0C6-B484E2A4F884}" presName="textaccent1" presStyleCnt="0"/>
      <dgm:spPr/>
    </dgm:pt>
    <dgm:pt modelId="{383D9FA1-E34A-4502-903C-E73AB54D885F}" type="pres">
      <dgm:prSet presAssocID="{8932D532-17EC-4C42-A0C6-B484E2A4F884}" presName="accentRepeatNode" presStyleLbl="solidAlignAcc1" presStyleIdx="0" presStyleCnt="4"/>
      <dgm:spPr/>
    </dgm:pt>
    <dgm:pt modelId="{0A649545-8D57-4D78-9ADB-F37253783671}" type="pres">
      <dgm:prSet presAssocID="{AE2447E4-175B-4439-967C-652E7C9CD75A}" presName="image1" presStyleCnt="0"/>
      <dgm:spPr/>
    </dgm:pt>
    <dgm:pt modelId="{16803E7F-147F-458E-89BB-91C05FD409EE}" type="pres">
      <dgm:prSet presAssocID="{AE2447E4-175B-4439-967C-652E7C9CD75A}" presName="imageRepeatNode" presStyleLbl="alignAcc1" presStyleIdx="0" presStyleCnt="2" custLinFactNeighborX="24198" custLinFactNeighborY="-59755"/>
      <dgm:spPr/>
      <dgm:t>
        <a:bodyPr/>
        <a:lstStyle/>
        <a:p>
          <a:endParaRPr lang="ru-RU"/>
        </a:p>
      </dgm:t>
    </dgm:pt>
    <dgm:pt modelId="{1D659805-CED8-4669-B45E-EAC3AA103CE1}" type="pres">
      <dgm:prSet presAssocID="{AE2447E4-175B-4439-967C-652E7C9CD75A}" presName="imageaccent1" presStyleCnt="0"/>
      <dgm:spPr/>
    </dgm:pt>
    <dgm:pt modelId="{95D25754-F5EE-4CC0-A81B-086003E8DBE3}" type="pres">
      <dgm:prSet presAssocID="{AE2447E4-175B-4439-967C-652E7C9CD75A}" presName="accentRepeatNode" presStyleLbl="solidAlignAcc1" presStyleIdx="1" presStyleCnt="4"/>
      <dgm:spPr/>
    </dgm:pt>
    <dgm:pt modelId="{16D7A985-D1DE-4D9E-BF61-87B66DCF84A7}" type="pres">
      <dgm:prSet presAssocID="{FE00423F-3C2C-4085-969A-7F89437D2B61}" presName="text2" presStyleCnt="0"/>
      <dgm:spPr/>
    </dgm:pt>
    <dgm:pt modelId="{83A5CE10-F360-4516-AE4C-965D543BE836}" type="pres">
      <dgm:prSet presAssocID="{FE00423F-3C2C-4085-969A-7F89437D2B61}" presName="textRepeatNode" presStyleLbl="alignNode1" presStyleIdx="1" presStyleCnt="2" custScaleX="168344" custScaleY="155702" custLinFactNeighborX="-30248" custLinFactNeighborY="101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EED14C-A127-4E05-B188-5D2BE2C3E3D1}" type="pres">
      <dgm:prSet presAssocID="{FE00423F-3C2C-4085-969A-7F89437D2B61}" presName="textaccent2" presStyleCnt="0"/>
      <dgm:spPr/>
    </dgm:pt>
    <dgm:pt modelId="{1CCEB446-B813-444B-8959-BC5BF3D89B48}" type="pres">
      <dgm:prSet presAssocID="{FE00423F-3C2C-4085-969A-7F89437D2B61}" presName="accentRepeatNode" presStyleLbl="solidAlignAcc1" presStyleIdx="2" presStyleCnt="4" custLinFactY="91635" custLinFactNeighborX="56322" custLinFactNeighborY="100000"/>
      <dgm:spPr/>
    </dgm:pt>
    <dgm:pt modelId="{C6B5A722-DD72-4B32-BAB1-BA80797B6835}" type="pres">
      <dgm:prSet presAssocID="{876C07AB-FBB9-48BD-8C04-A05A6BC765F9}" presName="image2" presStyleCnt="0"/>
      <dgm:spPr/>
    </dgm:pt>
    <dgm:pt modelId="{96581CCD-6434-4C5F-9CE8-0C2E0A0BD5D9}" type="pres">
      <dgm:prSet presAssocID="{876C07AB-FBB9-48BD-8C04-A05A6BC765F9}" presName="imageRepeatNode" presStyleLbl="alignAcc1" presStyleIdx="1" presStyleCnt="2" custLinFactNeighborX="3206" custLinFactNeighborY="33693"/>
      <dgm:spPr/>
      <dgm:t>
        <a:bodyPr/>
        <a:lstStyle/>
        <a:p>
          <a:endParaRPr lang="ru-RU"/>
        </a:p>
      </dgm:t>
    </dgm:pt>
    <dgm:pt modelId="{624351EE-2B53-48D9-ABE1-36E2B2ABA615}" type="pres">
      <dgm:prSet presAssocID="{876C07AB-FBB9-48BD-8C04-A05A6BC765F9}" presName="imageaccent2" presStyleCnt="0"/>
      <dgm:spPr/>
    </dgm:pt>
    <dgm:pt modelId="{62C4E67C-FB54-41B0-8313-B1E023404880}" type="pres">
      <dgm:prSet presAssocID="{876C07AB-FBB9-48BD-8C04-A05A6BC765F9}" presName="accentRepeatNode" presStyleLbl="solidAlignAcc1" presStyleIdx="3" presStyleCnt="4" custLinFactNeighborX="52491" custLinFactNeighborY="-29527"/>
      <dgm:spPr/>
    </dgm:pt>
  </dgm:ptLst>
  <dgm:cxnLst>
    <dgm:cxn modelId="{E2775077-E3F2-4DD9-BCD1-F88BD693684F}" srcId="{066A8BC5-6037-4A3D-A93A-FD345F7C9056}" destId="{FE00423F-3C2C-4085-969A-7F89437D2B61}" srcOrd="1" destOrd="0" parTransId="{EDDB07FD-F546-4283-ADE8-DC12009A9543}" sibTransId="{876C07AB-FBB9-48BD-8C04-A05A6BC765F9}"/>
    <dgm:cxn modelId="{51206A2F-6A59-4479-B456-C4F33B65486A}" type="presOf" srcId="{876C07AB-FBB9-48BD-8C04-A05A6BC765F9}" destId="{96581CCD-6434-4C5F-9CE8-0C2E0A0BD5D9}" srcOrd="0" destOrd="0" presId="urn:microsoft.com/office/officeart/2008/layout/HexagonCluster"/>
    <dgm:cxn modelId="{24B5ADB0-A89F-4CDE-A685-3011D18CE0DC}" srcId="{066A8BC5-6037-4A3D-A93A-FD345F7C9056}" destId="{8932D532-17EC-4C42-A0C6-B484E2A4F884}" srcOrd="0" destOrd="0" parTransId="{8B61A112-FC16-4F97-8F98-F8FF38367D61}" sibTransId="{AE2447E4-175B-4439-967C-652E7C9CD75A}"/>
    <dgm:cxn modelId="{3AA4AD8E-18BE-4B44-B209-DD2FCA0E54AA}" type="presOf" srcId="{AE2447E4-175B-4439-967C-652E7C9CD75A}" destId="{16803E7F-147F-458E-89BB-91C05FD409EE}" srcOrd="0" destOrd="0" presId="urn:microsoft.com/office/officeart/2008/layout/HexagonCluster"/>
    <dgm:cxn modelId="{A22223E5-9AC6-4772-97C3-183D02338F93}" type="presOf" srcId="{8932D532-17EC-4C42-A0C6-B484E2A4F884}" destId="{8F3337C6-6CBE-476D-B244-AD224458B020}" srcOrd="0" destOrd="0" presId="urn:microsoft.com/office/officeart/2008/layout/HexagonCluster"/>
    <dgm:cxn modelId="{FE17ED53-A468-43FD-BD1C-31080A36F321}" type="presOf" srcId="{FE00423F-3C2C-4085-969A-7F89437D2B61}" destId="{83A5CE10-F360-4516-AE4C-965D543BE836}" srcOrd="0" destOrd="0" presId="urn:microsoft.com/office/officeart/2008/layout/HexagonCluster"/>
    <dgm:cxn modelId="{E6CBBA41-926A-455B-A6BE-EE07252D4CF6}" type="presOf" srcId="{066A8BC5-6037-4A3D-A93A-FD345F7C9056}" destId="{F20FC68A-82E8-4199-B1A2-A249331EC064}" srcOrd="0" destOrd="0" presId="urn:microsoft.com/office/officeart/2008/layout/HexagonCluster"/>
    <dgm:cxn modelId="{81E71643-B29D-499A-B05D-9931B1255BEA}" type="presParOf" srcId="{F20FC68A-82E8-4199-B1A2-A249331EC064}" destId="{295D7CC8-CF7E-4ABE-AB6B-B53C1BFCB4B2}" srcOrd="0" destOrd="0" presId="urn:microsoft.com/office/officeart/2008/layout/HexagonCluster"/>
    <dgm:cxn modelId="{5F9F455B-D422-4EBC-A948-BCCACE887112}" type="presParOf" srcId="{295D7CC8-CF7E-4ABE-AB6B-B53C1BFCB4B2}" destId="{8F3337C6-6CBE-476D-B244-AD224458B020}" srcOrd="0" destOrd="0" presId="urn:microsoft.com/office/officeart/2008/layout/HexagonCluster"/>
    <dgm:cxn modelId="{071546E9-F5A4-46A7-B925-D20600C16638}" type="presParOf" srcId="{F20FC68A-82E8-4199-B1A2-A249331EC064}" destId="{2FDC035C-9B69-454D-9CE2-60BAE9291C82}" srcOrd="1" destOrd="0" presId="urn:microsoft.com/office/officeart/2008/layout/HexagonCluster"/>
    <dgm:cxn modelId="{CD4D28DA-FBAB-402E-BEFC-D7F65724EEAB}" type="presParOf" srcId="{2FDC035C-9B69-454D-9CE2-60BAE9291C82}" destId="{383D9FA1-E34A-4502-903C-E73AB54D885F}" srcOrd="0" destOrd="0" presId="urn:microsoft.com/office/officeart/2008/layout/HexagonCluster"/>
    <dgm:cxn modelId="{E696DCC7-55ED-4CBB-86D6-A584ABB68421}" type="presParOf" srcId="{F20FC68A-82E8-4199-B1A2-A249331EC064}" destId="{0A649545-8D57-4D78-9ADB-F37253783671}" srcOrd="2" destOrd="0" presId="urn:microsoft.com/office/officeart/2008/layout/HexagonCluster"/>
    <dgm:cxn modelId="{D4906A7D-B6E6-49AD-AE5C-86CCCC946158}" type="presParOf" srcId="{0A649545-8D57-4D78-9ADB-F37253783671}" destId="{16803E7F-147F-458E-89BB-91C05FD409EE}" srcOrd="0" destOrd="0" presId="urn:microsoft.com/office/officeart/2008/layout/HexagonCluster"/>
    <dgm:cxn modelId="{8BCE9921-5AE0-4084-97C6-5A90C03C04F5}" type="presParOf" srcId="{F20FC68A-82E8-4199-B1A2-A249331EC064}" destId="{1D659805-CED8-4669-B45E-EAC3AA103CE1}" srcOrd="3" destOrd="0" presId="urn:microsoft.com/office/officeart/2008/layout/HexagonCluster"/>
    <dgm:cxn modelId="{B0167616-DCC2-401B-B657-1A58D8A824CA}" type="presParOf" srcId="{1D659805-CED8-4669-B45E-EAC3AA103CE1}" destId="{95D25754-F5EE-4CC0-A81B-086003E8DBE3}" srcOrd="0" destOrd="0" presId="urn:microsoft.com/office/officeart/2008/layout/HexagonCluster"/>
    <dgm:cxn modelId="{E6828989-85D5-414C-9970-236A7517A7A5}" type="presParOf" srcId="{F20FC68A-82E8-4199-B1A2-A249331EC064}" destId="{16D7A985-D1DE-4D9E-BF61-87B66DCF84A7}" srcOrd="4" destOrd="0" presId="urn:microsoft.com/office/officeart/2008/layout/HexagonCluster"/>
    <dgm:cxn modelId="{A905F816-B538-45A7-95C1-8849415CCB12}" type="presParOf" srcId="{16D7A985-D1DE-4D9E-BF61-87B66DCF84A7}" destId="{83A5CE10-F360-4516-AE4C-965D543BE836}" srcOrd="0" destOrd="0" presId="urn:microsoft.com/office/officeart/2008/layout/HexagonCluster"/>
    <dgm:cxn modelId="{DFE39CF6-BD3B-4D1A-A84B-00203B044F22}" type="presParOf" srcId="{F20FC68A-82E8-4199-B1A2-A249331EC064}" destId="{A9EED14C-A127-4E05-B188-5D2BE2C3E3D1}" srcOrd="5" destOrd="0" presId="urn:microsoft.com/office/officeart/2008/layout/HexagonCluster"/>
    <dgm:cxn modelId="{FB824CCC-34F4-4B29-B236-A74AE75339FA}" type="presParOf" srcId="{A9EED14C-A127-4E05-B188-5D2BE2C3E3D1}" destId="{1CCEB446-B813-444B-8959-BC5BF3D89B48}" srcOrd="0" destOrd="0" presId="urn:microsoft.com/office/officeart/2008/layout/HexagonCluster"/>
    <dgm:cxn modelId="{2CD7BDAC-63CC-483D-8081-CCD7F7EBFBF3}" type="presParOf" srcId="{F20FC68A-82E8-4199-B1A2-A249331EC064}" destId="{C6B5A722-DD72-4B32-BAB1-BA80797B6835}" srcOrd="6" destOrd="0" presId="urn:microsoft.com/office/officeart/2008/layout/HexagonCluster"/>
    <dgm:cxn modelId="{AE82C5D2-6A60-4A36-8C1F-41C005995E10}" type="presParOf" srcId="{C6B5A722-DD72-4B32-BAB1-BA80797B6835}" destId="{96581CCD-6434-4C5F-9CE8-0C2E0A0BD5D9}" srcOrd="0" destOrd="0" presId="urn:microsoft.com/office/officeart/2008/layout/HexagonCluster"/>
    <dgm:cxn modelId="{0A462471-8B8A-48F6-888C-47BEE7CE21EE}" type="presParOf" srcId="{F20FC68A-82E8-4199-B1A2-A249331EC064}" destId="{624351EE-2B53-48D9-ABE1-36E2B2ABA615}" srcOrd="7" destOrd="0" presId="urn:microsoft.com/office/officeart/2008/layout/HexagonCluster"/>
    <dgm:cxn modelId="{706BE202-691E-45F7-B993-287F0A13FCB0}" type="presParOf" srcId="{624351EE-2B53-48D9-ABE1-36E2B2ABA615}" destId="{62C4E67C-FB54-41B0-8313-B1E023404880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BC100-E97D-424E-A9F9-B61F5651143E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1429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258AE-B706-48A7-8A2F-EBAC90B051EC}">
      <dsp:nvSpPr>
        <dsp:cNvPr id="0" name=""/>
        <dsp:cNvSpPr/>
      </dsp:nvSpPr>
      <dsp:spPr>
        <a:xfrm>
          <a:off x="620166" y="432051"/>
          <a:ext cx="6364609" cy="812800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вида аптечной организации на русском и национальном языках</a:t>
          </a:r>
          <a:endParaRPr lang="ru-RU" sz="2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0166" y="432051"/>
        <a:ext cx="6364609" cy="812800"/>
      </dsp:txXfrm>
    </dsp:sp>
    <dsp:sp modelId="{F2028460-D3D0-4F71-9397-B545DAE4D06D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2D1161-18F0-4481-8E4E-9098103B2FC0}">
      <dsp:nvSpPr>
        <dsp:cNvPr id="0" name=""/>
        <dsp:cNvSpPr/>
      </dsp:nvSpPr>
      <dsp:spPr>
        <a:xfrm>
          <a:off x="860432" y="1625599"/>
          <a:ext cx="6069156" cy="812800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полного и (в случае, если имеется) сокращенного наименования</a:t>
          </a:r>
          <a:endParaRPr lang="ru-RU" sz="2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0432" y="1625599"/>
        <a:ext cx="6069156" cy="812800"/>
      </dsp:txXfrm>
    </dsp:sp>
    <dsp:sp modelId="{CBDBEBC3-5EE6-4086-871D-5141E6651ECE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6FF1A0-C55E-4C01-A8CF-3FC774B85B40}">
      <dsp:nvSpPr>
        <dsp:cNvPr id="0" name=""/>
        <dsp:cNvSpPr/>
      </dsp:nvSpPr>
      <dsp:spPr>
        <a:xfrm>
          <a:off x="564979" y="2844800"/>
          <a:ext cx="6364609" cy="812800"/>
        </a:xfrm>
        <a:prstGeom prst="rect">
          <a:avLst/>
        </a:prstGeom>
        <a:solidFill>
          <a:schemeClr val="accent3">
            <a:alpha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режима работы</a:t>
          </a:r>
          <a:endParaRPr lang="ru-RU" sz="2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4979" y="2844800"/>
        <a:ext cx="6364609" cy="812800"/>
      </dsp:txXfrm>
    </dsp:sp>
    <dsp:sp modelId="{BB5B1AAA-F5C0-49F0-B46E-B6B1FFF4F218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759C6-BD7F-4F37-AE6F-9B9CD735A875}">
      <dsp:nvSpPr>
        <dsp:cNvPr id="0" name=""/>
        <dsp:cNvSpPr/>
      </dsp:nvSpPr>
      <dsp:spPr>
        <a:xfrm>
          <a:off x="-6477889" y="-991520"/>
          <a:ext cx="7716296" cy="7716296"/>
        </a:xfrm>
        <a:prstGeom prst="blockArc">
          <a:avLst>
            <a:gd name="adj1" fmla="val 18900000"/>
            <a:gd name="adj2" fmla="val 2700000"/>
            <a:gd name="adj3" fmla="val 280"/>
          </a:avLst>
        </a:prstGeom>
        <a:noFill/>
        <a:ln w="11429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77CD40-8303-4468-BD32-13907C329A11}">
      <dsp:nvSpPr>
        <dsp:cNvPr id="0" name=""/>
        <dsp:cNvSpPr/>
      </dsp:nvSpPr>
      <dsp:spPr>
        <a:xfrm>
          <a:off x="402187" y="260633"/>
          <a:ext cx="8306249" cy="521038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3574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Торгового зала</a:t>
          </a:r>
          <a:endParaRPr lang="ru-RU" sz="23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2187" y="260633"/>
        <a:ext cx="8306249" cy="521038"/>
      </dsp:txXfrm>
    </dsp:sp>
    <dsp:sp modelId="{600C9749-E5A0-47C4-8C5A-FF1B723B8767}">
      <dsp:nvSpPr>
        <dsp:cNvPr id="0" name=""/>
        <dsp:cNvSpPr/>
      </dsp:nvSpPr>
      <dsp:spPr>
        <a:xfrm>
          <a:off x="76538" y="195504"/>
          <a:ext cx="651297" cy="6512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FAF99C-4C58-40B9-828F-2183EAD66BD0}">
      <dsp:nvSpPr>
        <dsp:cNvPr id="0" name=""/>
        <dsp:cNvSpPr/>
      </dsp:nvSpPr>
      <dsp:spPr>
        <a:xfrm>
          <a:off x="874034" y="1042649"/>
          <a:ext cx="7834402" cy="521038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6667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3574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Зоны приемки товара, карантинной зоны</a:t>
          </a:r>
          <a:endParaRPr lang="ru-RU" sz="23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4034" y="1042649"/>
        <a:ext cx="7834402" cy="521038"/>
      </dsp:txXfrm>
    </dsp:sp>
    <dsp:sp modelId="{5485E7C2-3BAE-49FB-B09F-FC9E16960EDB}">
      <dsp:nvSpPr>
        <dsp:cNvPr id="0" name=""/>
        <dsp:cNvSpPr/>
      </dsp:nvSpPr>
      <dsp:spPr>
        <a:xfrm>
          <a:off x="548385" y="977520"/>
          <a:ext cx="651297" cy="6512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alpha val="90000"/>
              <a:hueOff val="0"/>
              <a:satOff val="0"/>
              <a:lumOff val="0"/>
              <a:alphaOff val="-6667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F3B4EA-9655-4BA5-B4BE-13B74E0DD2C8}">
      <dsp:nvSpPr>
        <dsp:cNvPr id="0" name=""/>
        <dsp:cNvSpPr/>
      </dsp:nvSpPr>
      <dsp:spPr>
        <a:xfrm>
          <a:off x="1132604" y="1824092"/>
          <a:ext cx="7575832" cy="521038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13333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3574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Помещения хранения лекарственных средств (материальная комната)</a:t>
          </a:r>
          <a:endParaRPr lang="ru-RU" sz="23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32604" y="1824092"/>
        <a:ext cx="7575832" cy="521038"/>
      </dsp:txXfrm>
    </dsp:sp>
    <dsp:sp modelId="{5C527E68-4CBE-4E75-97A4-496342DE6A5D}">
      <dsp:nvSpPr>
        <dsp:cNvPr id="0" name=""/>
        <dsp:cNvSpPr/>
      </dsp:nvSpPr>
      <dsp:spPr>
        <a:xfrm>
          <a:off x="806955" y="1758962"/>
          <a:ext cx="651297" cy="6512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alpha val="90000"/>
              <a:hueOff val="0"/>
              <a:satOff val="0"/>
              <a:lumOff val="0"/>
              <a:alphaOff val="-13333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268088-6893-4E69-A79D-83EC703FABD4}">
      <dsp:nvSpPr>
        <dsp:cNvPr id="0" name=""/>
        <dsp:cNvSpPr/>
      </dsp:nvSpPr>
      <dsp:spPr>
        <a:xfrm>
          <a:off x="1215163" y="2606108"/>
          <a:ext cx="7493273" cy="521038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3574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Бытового помещения или выделенной зоны с раздевалкой для персонала</a:t>
          </a:r>
          <a:endParaRPr lang="ru-RU" sz="23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15163" y="2606108"/>
        <a:ext cx="7493273" cy="521038"/>
      </dsp:txXfrm>
    </dsp:sp>
    <dsp:sp modelId="{594DBF93-D4F6-45FE-9090-BBAD3B212705}">
      <dsp:nvSpPr>
        <dsp:cNvPr id="0" name=""/>
        <dsp:cNvSpPr/>
      </dsp:nvSpPr>
      <dsp:spPr>
        <a:xfrm>
          <a:off x="889514" y="2540979"/>
          <a:ext cx="651297" cy="6512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E0408D-168A-4E9F-9FEA-7EEC0387F474}">
      <dsp:nvSpPr>
        <dsp:cNvPr id="0" name=""/>
        <dsp:cNvSpPr/>
      </dsp:nvSpPr>
      <dsp:spPr>
        <a:xfrm>
          <a:off x="1132604" y="3388124"/>
          <a:ext cx="7575832" cy="521038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26667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3574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Санузла </a:t>
          </a:r>
          <a:endParaRPr lang="ru-RU" sz="23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32604" y="3388124"/>
        <a:ext cx="7575832" cy="521038"/>
      </dsp:txXfrm>
    </dsp:sp>
    <dsp:sp modelId="{F7566187-1D68-4A01-9941-04361192CF5F}">
      <dsp:nvSpPr>
        <dsp:cNvPr id="0" name=""/>
        <dsp:cNvSpPr/>
      </dsp:nvSpPr>
      <dsp:spPr>
        <a:xfrm>
          <a:off x="806955" y="3322995"/>
          <a:ext cx="651297" cy="6512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alpha val="90000"/>
              <a:hueOff val="0"/>
              <a:satOff val="0"/>
              <a:lumOff val="0"/>
              <a:alphaOff val="-26667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327CA1-B8F8-465D-B838-D32B0E69EA6D}">
      <dsp:nvSpPr>
        <dsp:cNvPr id="0" name=""/>
        <dsp:cNvSpPr/>
      </dsp:nvSpPr>
      <dsp:spPr>
        <a:xfrm>
          <a:off x="874034" y="4169567"/>
          <a:ext cx="7834402" cy="521038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33333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3574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Информации для ознакомления посетителей аптечной организации (уголок покупателя)</a:t>
          </a:r>
          <a:endParaRPr lang="ru-RU" sz="23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4034" y="4169567"/>
        <a:ext cx="7834402" cy="521038"/>
      </dsp:txXfrm>
    </dsp:sp>
    <dsp:sp modelId="{43A08137-A1BB-4FFF-B3FB-C0E36FA9F4D4}">
      <dsp:nvSpPr>
        <dsp:cNvPr id="0" name=""/>
        <dsp:cNvSpPr/>
      </dsp:nvSpPr>
      <dsp:spPr>
        <a:xfrm>
          <a:off x="548385" y="4104437"/>
          <a:ext cx="651297" cy="6512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alpha val="90000"/>
              <a:hueOff val="0"/>
              <a:satOff val="0"/>
              <a:lumOff val="0"/>
              <a:alphaOff val="-33333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157B3E-14D4-4DE0-97C9-98F41AFD6A84}">
      <dsp:nvSpPr>
        <dsp:cNvPr id="0" name=""/>
        <dsp:cNvSpPr/>
      </dsp:nvSpPr>
      <dsp:spPr>
        <a:xfrm>
          <a:off x="402187" y="4951583"/>
          <a:ext cx="8306249" cy="521038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3574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Специальной зоны для посетителей аптеки</a:t>
          </a:r>
          <a:endParaRPr lang="ru-RU" sz="23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2187" y="4951583"/>
        <a:ext cx="8306249" cy="521038"/>
      </dsp:txXfrm>
    </dsp:sp>
    <dsp:sp modelId="{4E61104A-9098-4FBF-ACBE-60198D8AE720}">
      <dsp:nvSpPr>
        <dsp:cNvPr id="0" name=""/>
        <dsp:cNvSpPr/>
      </dsp:nvSpPr>
      <dsp:spPr>
        <a:xfrm>
          <a:off x="76538" y="4886454"/>
          <a:ext cx="651297" cy="6512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FC9EB7-7F85-46B7-87FC-DE057FF08B03}">
      <dsp:nvSpPr>
        <dsp:cNvPr id="0" name=""/>
        <dsp:cNvSpPr/>
      </dsp:nvSpPr>
      <dsp:spPr>
        <a:xfrm>
          <a:off x="2229114" y="1480732"/>
          <a:ext cx="4802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0287" y="45720"/>
              </a:lnTo>
            </a:path>
          </a:pathLst>
        </a:custGeom>
        <a:noFill/>
        <a:ln w="20000" cap="flat" cmpd="sng" algn="ctr">
          <a:solidFill>
            <a:schemeClr val="accent5"/>
          </a:solidFill>
          <a:prstDash val="solid"/>
          <a:tailEnd type="arrow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5">
              <a:shade val="70000"/>
              <a:satMod val="105000"/>
            </a:schemeClr>
          </a:contourClr>
        </a:sp3d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>
            <a:solidFill>
              <a:schemeClr val="tx1"/>
            </a:solidFill>
          </a:endParaRPr>
        </a:p>
      </dsp:txBody>
      <dsp:txXfrm>
        <a:off x="2456486" y="1523895"/>
        <a:ext cx="25544" cy="5113"/>
      </dsp:txXfrm>
    </dsp:sp>
    <dsp:sp modelId="{2396FA2A-5D36-49E2-83CB-BEF11E6AF4C6}">
      <dsp:nvSpPr>
        <dsp:cNvPr id="0" name=""/>
        <dsp:cNvSpPr/>
      </dsp:nvSpPr>
      <dsp:spPr>
        <a:xfrm>
          <a:off x="9662" y="720078"/>
          <a:ext cx="2221251" cy="1612748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Торговый зал с обеспечением мест хранения 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1"/>
            </a:solidFill>
          </a:endParaRPr>
        </a:p>
      </dsp:txBody>
      <dsp:txXfrm>
        <a:off x="9662" y="720078"/>
        <a:ext cx="2221251" cy="1612748"/>
      </dsp:txXfrm>
    </dsp:sp>
    <dsp:sp modelId="{5B551863-0E4C-42D8-9C86-825B8F2A8447}">
      <dsp:nvSpPr>
        <dsp:cNvPr id="0" name=""/>
        <dsp:cNvSpPr/>
      </dsp:nvSpPr>
      <dsp:spPr>
        <a:xfrm>
          <a:off x="4961253" y="1480732"/>
          <a:ext cx="4802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0287" y="45720"/>
              </a:lnTo>
            </a:path>
          </a:pathLst>
        </a:custGeom>
        <a:noFill/>
        <a:ln w="20000" cap="flat" cmpd="sng" algn="ctr">
          <a:solidFill>
            <a:schemeClr val="accent5"/>
          </a:solidFill>
          <a:prstDash val="solid"/>
          <a:tailEnd type="arrow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5">
              <a:shade val="70000"/>
              <a:satMod val="105000"/>
            </a:schemeClr>
          </a:contourClr>
        </a:sp3d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>
            <a:solidFill>
              <a:schemeClr val="tx1"/>
            </a:solidFill>
          </a:endParaRPr>
        </a:p>
      </dsp:txBody>
      <dsp:txXfrm>
        <a:off x="5188625" y="1523895"/>
        <a:ext cx="25544" cy="5113"/>
      </dsp:txXfrm>
    </dsp:sp>
    <dsp:sp modelId="{1A53305C-4E9D-4AE1-9502-1ADB483CFF3F}">
      <dsp:nvSpPr>
        <dsp:cNvPr id="0" name=""/>
        <dsp:cNvSpPr/>
      </dsp:nvSpPr>
      <dsp:spPr>
        <a:xfrm>
          <a:off x="2741802" y="720078"/>
          <a:ext cx="2221251" cy="1612748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1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Зона приемки товара, карантинная зона/полка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1"/>
            </a:solidFill>
          </a:endParaRPr>
        </a:p>
      </dsp:txBody>
      <dsp:txXfrm>
        <a:off x="2741802" y="720078"/>
        <a:ext cx="2221251" cy="1612748"/>
      </dsp:txXfrm>
    </dsp:sp>
    <dsp:sp modelId="{263705B4-8B81-46B9-BBB0-5C1B286B9953}">
      <dsp:nvSpPr>
        <dsp:cNvPr id="0" name=""/>
        <dsp:cNvSpPr/>
      </dsp:nvSpPr>
      <dsp:spPr>
        <a:xfrm>
          <a:off x="1120288" y="2331026"/>
          <a:ext cx="5464278" cy="480287"/>
        </a:xfrm>
        <a:custGeom>
          <a:avLst/>
          <a:gdLst/>
          <a:ahLst/>
          <a:cxnLst/>
          <a:rect l="0" t="0" r="0" b="0"/>
          <a:pathLst>
            <a:path>
              <a:moveTo>
                <a:pt x="5464278" y="0"/>
              </a:moveTo>
              <a:lnTo>
                <a:pt x="5464278" y="257243"/>
              </a:lnTo>
              <a:lnTo>
                <a:pt x="0" y="257243"/>
              </a:lnTo>
              <a:lnTo>
                <a:pt x="0" y="480287"/>
              </a:lnTo>
            </a:path>
          </a:pathLst>
        </a:custGeom>
        <a:noFill/>
        <a:ln w="20000" cap="flat" cmpd="sng" algn="ctr">
          <a:solidFill>
            <a:schemeClr val="accent5"/>
          </a:solidFill>
          <a:prstDash val="solid"/>
          <a:tailEnd type="arrow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5">
              <a:shade val="70000"/>
              <a:satMod val="105000"/>
            </a:schemeClr>
          </a:contourClr>
        </a:sp3d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>
            <a:solidFill>
              <a:schemeClr val="tx1"/>
            </a:solidFill>
          </a:endParaRPr>
        </a:p>
      </dsp:txBody>
      <dsp:txXfrm>
        <a:off x="3715225" y="2568613"/>
        <a:ext cx="274405" cy="5113"/>
      </dsp:txXfrm>
    </dsp:sp>
    <dsp:sp modelId="{98FC9674-C55E-4AB7-9293-EB5655BA7B7D}">
      <dsp:nvSpPr>
        <dsp:cNvPr id="0" name=""/>
        <dsp:cNvSpPr/>
      </dsp:nvSpPr>
      <dsp:spPr>
        <a:xfrm>
          <a:off x="5473941" y="720078"/>
          <a:ext cx="2221251" cy="1612748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Помещения хранения лекарственных средств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1"/>
            </a:solidFill>
          </a:endParaRPr>
        </a:p>
      </dsp:txBody>
      <dsp:txXfrm>
        <a:off x="5473941" y="720078"/>
        <a:ext cx="2221251" cy="1612748"/>
      </dsp:txXfrm>
    </dsp:sp>
    <dsp:sp modelId="{EEFB7621-53D1-4FC9-9F9A-025F29B1DE85}">
      <dsp:nvSpPr>
        <dsp:cNvPr id="0" name=""/>
        <dsp:cNvSpPr/>
      </dsp:nvSpPr>
      <dsp:spPr>
        <a:xfrm>
          <a:off x="2229114" y="3464370"/>
          <a:ext cx="4802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0287" y="45720"/>
              </a:lnTo>
            </a:path>
          </a:pathLst>
        </a:custGeom>
        <a:noFill/>
        <a:ln w="20000" cap="flat" cmpd="sng" algn="ctr">
          <a:solidFill>
            <a:schemeClr val="accent5"/>
          </a:solidFill>
          <a:prstDash val="solid"/>
          <a:tailEnd type="arrow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5">
              <a:shade val="70000"/>
              <a:satMod val="105000"/>
            </a:schemeClr>
          </a:contourClr>
        </a:sp3d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>
            <a:solidFill>
              <a:schemeClr val="tx1"/>
            </a:solidFill>
          </a:endParaRPr>
        </a:p>
      </dsp:txBody>
      <dsp:txXfrm>
        <a:off x="2456486" y="3507533"/>
        <a:ext cx="25544" cy="5113"/>
      </dsp:txXfrm>
    </dsp:sp>
    <dsp:sp modelId="{EED6106C-41B6-4138-AEA1-20FEE6AFDDDD}">
      <dsp:nvSpPr>
        <dsp:cNvPr id="0" name=""/>
        <dsp:cNvSpPr/>
      </dsp:nvSpPr>
      <dsp:spPr>
        <a:xfrm>
          <a:off x="9662" y="2843714"/>
          <a:ext cx="2221251" cy="1332750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3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Бытовое помещение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1"/>
            </a:solidFill>
          </a:endParaRPr>
        </a:p>
      </dsp:txBody>
      <dsp:txXfrm>
        <a:off x="9662" y="2843714"/>
        <a:ext cx="2221251" cy="1332750"/>
      </dsp:txXfrm>
    </dsp:sp>
    <dsp:sp modelId="{08C7DFE0-AA01-4C9A-8F2B-3BD889841CC7}">
      <dsp:nvSpPr>
        <dsp:cNvPr id="0" name=""/>
        <dsp:cNvSpPr/>
      </dsp:nvSpPr>
      <dsp:spPr>
        <a:xfrm>
          <a:off x="2741802" y="2843714"/>
          <a:ext cx="2221251" cy="1332750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Санузел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1"/>
            </a:solidFill>
          </a:endParaRPr>
        </a:p>
      </dsp:txBody>
      <dsp:txXfrm>
        <a:off x="2741802" y="2843714"/>
        <a:ext cx="2221251" cy="13327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349E69-7C41-408B-A47D-5B13EF46D121}">
      <dsp:nvSpPr>
        <dsp:cNvPr id="0" name=""/>
        <dsp:cNvSpPr/>
      </dsp:nvSpPr>
      <dsp:spPr>
        <a:xfrm>
          <a:off x="1255348" y="-89742"/>
          <a:ext cx="4818587" cy="4818587"/>
        </a:xfrm>
        <a:prstGeom prst="circularArrow">
          <a:avLst>
            <a:gd name="adj1" fmla="val 5544"/>
            <a:gd name="adj2" fmla="val 330680"/>
            <a:gd name="adj3" fmla="val 13791215"/>
            <a:gd name="adj4" fmla="val 17376666"/>
            <a:gd name="adj5" fmla="val 5757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4B78B2-0113-41B2-930B-63F5A835D58C}">
      <dsp:nvSpPr>
        <dsp:cNvPr id="0" name=""/>
        <dsp:cNvSpPr/>
      </dsp:nvSpPr>
      <dsp:spPr>
        <a:xfrm>
          <a:off x="2543907" y="-60388"/>
          <a:ext cx="2241468" cy="1120734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Помещения освещены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98617" y="-5678"/>
        <a:ext cx="2132048" cy="1011314"/>
      </dsp:txXfrm>
    </dsp:sp>
    <dsp:sp modelId="{B9E70490-4CF9-4987-8B19-B22D94707EEC}">
      <dsp:nvSpPr>
        <dsp:cNvPr id="0" name=""/>
        <dsp:cNvSpPr/>
      </dsp:nvSpPr>
      <dsp:spPr>
        <a:xfrm>
          <a:off x="4498171" y="1359467"/>
          <a:ext cx="2241468" cy="1120734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1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Поддерживаются температурные режимы  хранения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52881" y="1414177"/>
        <a:ext cx="2132048" cy="1011314"/>
      </dsp:txXfrm>
    </dsp:sp>
    <dsp:sp modelId="{2B6EFE73-152E-4C4C-9CDB-121DC4D1ECD2}">
      <dsp:nvSpPr>
        <dsp:cNvPr id="0" name=""/>
        <dsp:cNvSpPr/>
      </dsp:nvSpPr>
      <dsp:spPr>
        <a:xfrm>
          <a:off x="4408890" y="3256128"/>
          <a:ext cx="2241468" cy="1120734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Влажность в соответствии с условиям хранения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63600" y="3310838"/>
        <a:ext cx="2132048" cy="1011314"/>
      </dsp:txXfrm>
    </dsp:sp>
    <dsp:sp modelId="{63809608-F1BC-4A66-8E80-72F81F6161AD}">
      <dsp:nvSpPr>
        <dsp:cNvPr id="0" name=""/>
        <dsp:cNvSpPr/>
      </dsp:nvSpPr>
      <dsp:spPr>
        <a:xfrm>
          <a:off x="1456565" y="3256142"/>
          <a:ext cx="2432598" cy="1366982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3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Отделка помещений допускает проведение влажной уборки 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23296" y="3322873"/>
        <a:ext cx="2299136" cy="1233520"/>
      </dsp:txXfrm>
    </dsp:sp>
    <dsp:sp modelId="{B232CEEB-3B41-42B6-9C94-569E3A824551}">
      <dsp:nvSpPr>
        <dsp:cNvPr id="0" name=""/>
        <dsp:cNvSpPr/>
      </dsp:nvSpPr>
      <dsp:spPr>
        <a:xfrm>
          <a:off x="268799" y="1159595"/>
          <a:ext cx="2883156" cy="1520477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Помещения обеспечивают защиту от проникновения насекомых, грызунов и др.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3023" y="1233819"/>
        <a:ext cx="2734708" cy="137202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234F12-C1C7-4C9F-9D03-489AED746335}">
      <dsp:nvSpPr>
        <dsp:cNvPr id="0" name=""/>
        <dsp:cNvSpPr/>
      </dsp:nvSpPr>
      <dsp:spPr>
        <a:xfrm rot="10800000">
          <a:off x="1582123" y="1816"/>
          <a:ext cx="5698353" cy="587295"/>
        </a:xfrm>
        <a:prstGeom prst="homePlate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981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системы кондиционирования 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728947" y="1816"/>
        <a:ext cx="5551529" cy="587295"/>
      </dsp:txXfrm>
    </dsp:sp>
    <dsp:sp modelId="{63F37233-138A-4485-AD41-761C60A75D5D}">
      <dsp:nvSpPr>
        <dsp:cNvPr id="0" name=""/>
        <dsp:cNvSpPr/>
      </dsp:nvSpPr>
      <dsp:spPr>
        <a:xfrm>
          <a:off x="1288475" y="1816"/>
          <a:ext cx="587295" cy="58729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8BAF69-C2B6-4B6A-BDD1-26DF1FD6867A}">
      <dsp:nvSpPr>
        <dsp:cNvPr id="0" name=""/>
        <dsp:cNvSpPr/>
      </dsp:nvSpPr>
      <dsp:spPr>
        <a:xfrm rot="10800000">
          <a:off x="1582123" y="764423"/>
          <a:ext cx="5698353" cy="587295"/>
        </a:xfrm>
        <a:prstGeom prst="homePlate">
          <a:avLst/>
        </a:prstGeom>
        <a:solidFill>
          <a:schemeClr val="accent3">
            <a:alpha val="90000"/>
            <a:hueOff val="0"/>
            <a:satOff val="0"/>
            <a:lumOff val="0"/>
            <a:alphaOff val="-6667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981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холодильников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728947" y="764423"/>
        <a:ext cx="5551529" cy="587295"/>
      </dsp:txXfrm>
    </dsp:sp>
    <dsp:sp modelId="{07FA3294-ACAF-4D3E-89A2-C4804270EC90}">
      <dsp:nvSpPr>
        <dsp:cNvPr id="0" name=""/>
        <dsp:cNvSpPr/>
      </dsp:nvSpPr>
      <dsp:spPr>
        <a:xfrm>
          <a:off x="1288475" y="764423"/>
          <a:ext cx="587295" cy="587295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1B69CA-F577-457C-BA34-B77A6DD718F3}">
      <dsp:nvSpPr>
        <dsp:cNvPr id="0" name=""/>
        <dsp:cNvSpPr/>
      </dsp:nvSpPr>
      <dsp:spPr>
        <a:xfrm rot="10800000">
          <a:off x="1582123" y="1527031"/>
          <a:ext cx="5698353" cy="587295"/>
        </a:xfrm>
        <a:prstGeom prst="homePlate">
          <a:avLst/>
        </a:prstGeom>
        <a:solidFill>
          <a:schemeClr val="accent3">
            <a:alpha val="90000"/>
            <a:hueOff val="0"/>
            <a:satOff val="0"/>
            <a:lumOff val="0"/>
            <a:alphaOff val="-13333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981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охранной и пожарной сигнализации 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728947" y="1527031"/>
        <a:ext cx="5551529" cy="587295"/>
      </dsp:txXfrm>
    </dsp:sp>
    <dsp:sp modelId="{F19E13AB-AE8C-4101-9B98-46808E41CEC0}">
      <dsp:nvSpPr>
        <dsp:cNvPr id="0" name=""/>
        <dsp:cNvSpPr/>
      </dsp:nvSpPr>
      <dsp:spPr>
        <a:xfrm>
          <a:off x="1288475" y="1527031"/>
          <a:ext cx="587295" cy="587295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E904D2-2EDF-404E-A033-74D16707DD0A}">
      <dsp:nvSpPr>
        <dsp:cNvPr id="0" name=""/>
        <dsp:cNvSpPr/>
      </dsp:nvSpPr>
      <dsp:spPr>
        <a:xfrm rot="10800000">
          <a:off x="1582123" y="2289638"/>
          <a:ext cx="5698353" cy="587295"/>
        </a:xfrm>
        <a:prstGeom prst="homePlate">
          <a:avLst/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981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системы контроля доступа 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728947" y="2289638"/>
        <a:ext cx="5551529" cy="587295"/>
      </dsp:txXfrm>
    </dsp:sp>
    <dsp:sp modelId="{617ADA53-EC03-47C1-8EFF-A27EFE100F17}">
      <dsp:nvSpPr>
        <dsp:cNvPr id="0" name=""/>
        <dsp:cNvSpPr/>
      </dsp:nvSpPr>
      <dsp:spPr>
        <a:xfrm>
          <a:off x="1288475" y="2289638"/>
          <a:ext cx="587295" cy="587295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F182A6-9ECC-4E2E-89C4-373B3AA03124}">
      <dsp:nvSpPr>
        <dsp:cNvPr id="0" name=""/>
        <dsp:cNvSpPr/>
      </dsp:nvSpPr>
      <dsp:spPr>
        <a:xfrm rot="10800000">
          <a:off x="1582123" y="3052246"/>
          <a:ext cx="5698353" cy="587295"/>
        </a:xfrm>
        <a:prstGeom prst="homePlate">
          <a:avLst/>
        </a:prstGeom>
        <a:solidFill>
          <a:schemeClr val="accent3">
            <a:alpha val="90000"/>
            <a:hueOff val="0"/>
            <a:satOff val="0"/>
            <a:lumOff val="0"/>
            <a:alphaOff val="-26667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981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вентиляционной системы 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728947" y="3052246"/>
        <a:ext cx="5551529" cy="587295"/>
      </dsp:txXfrm>
    </dsp:sp>
    <dsp:sp modelId="{9C2731AA-D770-402F-988E-AFFEF5753716}">
      <dsp:nvSpPr>
        <dsp:cNvPr id="0" name=""/>
        <dsp:cNvSpPr/>
      </dsp:nvSpPr>
      <dsp:spPr>
        <a:xfrm>
          <a:off x="1288475" y="3052246"/>
          <a:ext cx="587295" cy="587295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BF1C7F-6453-4B33-8DBC-B6D9C3EBFA0F}">
      <dsp:nvSpPr>
        <dsp:cNvPr id="0" name=""/>
        <dsp:cNvSpPr/>
      </dsp:nvSpPr>
      <dsp:spPr>
        <a:xfrm rot="10800000">
          <a:off x="1582123" y="3814853"/>
          <a:ext cx="5698353" cy="587295"/>
        </a:xfrm>
        <a:prstGeom prst="homePlate">
          <a:avLst/>
        </a:prstGeom>
        <a:solidFill>
          <a:schemeClr val="accent3">
            <a:alpha val="90000"/>
            <a:hueOff val="0"/>
            <a:satOff val="0"/>
            <a:lumOff val="0"/>
            <a:alphaOff val="-33333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981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гигрометров (психрометров)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728947" y="3814853"/>
        <a:ext cx="5551529" cy="587295"/>
      </dsp:txXfrm>
    </dsp:sp>
    <dsp:sp modelId="{AC6ACFC4-1B34-4F01-A88A-D985658EEAA8}">
      <dsp:nvSpPr>
        <dsp:cNvPr id="0" name=""/>
        <dsp:cNvSpPr/>
      </dsp:nvSpPr>
      <dsp:spPr>
        <a:xfrm>
          <a:off x="1288475" y="3814853"/>
          <a:ext cx="587295" cy="587295"/>
        </a:xfrm>
        <a:prstGeom prst="ellipse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978D3F-FEE5-4DE2-87FE-903CAA5A068B}">
      <dsp:nvSpPr>
        <dsp:cNvPr id="0" name=""/>
        <dsp:cNvSpPr/>
      </dsp:nvSpPr>
      <dsp:spPr>
        <a:xfrm rot="10800000">
          <a:off x="1582123" y="4577461"/>
          <a:ext cx="5698353" cy="587295"/>
        </a:xfrm>
        <a:prstGeom prst="homePlate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981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стеллажи, витрины, шкафы, поддоны, подтоварники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728947" y="4577461"/>
        <a:ext cx="5551529" cy="587295"/>
      </dsp:txXfrm>
    </dsp:sp>
    <dsp:sp modelId="{E4F3FB7C-EEA1-43B0-AA7E-A7B82171917E}">
      <dsp:nvSpPr>
        <dsp:cNvPr id="0" name=""/>
        <dsp:cNvSpPr/>
      </dsp:nvSpPr>
      <dsp:spPr>
        <a:xfrm>
          <a:off x="1288475" y="4577461"/>
          <a:ext cx="587295" cy="587295"/>
        </a:xfrm>
        <a:prstGeom prst="ellipse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9F856A-C289-444F-9B88-94A3325B4B23}">
      <dsp:nvSpPr>
        <dsp:cNvPr id="0" name=""/>
        <dsp:cNvSpPr/>
      </dsp:nvSpPr>
      <dsp:spPr>
        <a:xfrm>
          <a:off x="262111" y="3"/>
          <a:ext cx="7684693" cy="918102"/>
        </a:xfrm>
        <a:prstGeom prst="left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775D02-37BA-496F-8A62-4E7E9DADC783}">
      <dsp:nvSpPr>
        <dsp:cNvPr id="0" name=""/>
        <dsp:cNvSpPr/>
      </dsp:nvSpPr>
      <dsp:spPr>
        <a:xfrm>
          <a:off x="3435392" y="0"/>
          <a:ext cx="4132650" cy="1627584"/>
        </a:xfrm>
        <a:prstGeom prst="nonIsoscelesTrapezoid">
          <a:avLst>
            <a:gd name="adj1" fmla="val 54823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создать необходимые условия хранения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27689" y="0"/>
        <a:ext cx="3240354" cy="1627584"/>
      </dsp:txXfrm>
    </dsp:sp>
    <dsp:sp modelId="{5E79F8C8-E3C5-43C7-9F79-DCCF01CE6FE9}">
      <dsp:nvSpPr>
        <dsp:cNvPr id="0" name=""/>
        <dsp:cNvSpPr/>
      </dsp:nvSpPr>
      <dsp:spPr>
        <a:xfrm rot="10800000">
          <a:off x="352836" y="0"/>
          <a:ext cx="3974852" cy="1627584"/>
        </a:xfrm>
        <a:prstGeom prst="trapezoid">
          <a:avLst>
            <a:gd name="adj" fmla="val 54823"/>
          </a:avLst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1048435" y="0"/>
        <a:ext cx="2583654" cy="1627584"/>
      </dsp:txXfrm>
    </dsp:sp>
    <dsp:sp modelId="{2C0A9C5C-EDBA-4424-AB75-048E7DA95087}">
      <dsp:nvSpPr>
        <dsp:cNvPr id="0" name=""/>
        <dsp:cNvSpPr/>
      </dsp:nvSpPr>
      <dsp:spPr>
        <a:xfrm>
          <a:off x="2783993" y="1664668"/>
          <a:ext cx="4716090" cy="1759220"/>
        </a:xfrm>
        <a:prstGeom prst="nonIsoscelesTrapezoid">
          <a:avLst>
            <a:gd name="adj1" fmla="val 54823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50000"/>
              <a:hueOff val="6879"/>
              <a:satOff val="1912"/>
              <a:lumOff val="24811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114300" marR="0" lvl="1" indent="0" algn="l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оптимально использовать площади аптечной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48457" y="1664668"/>
        <a:ext cx="3751626" cy="1759220"/>
      </dsp:txXfrm>
    </dsp:sp>
    <dsp:sp modelId="{3445E1C1-E1EC-4194-A844-510264C51983}">
      <dsp:nvSpPr>
        <dsp:cNvPr id="0" name=""/>
        <dsp:cNvSpPr/>
      </dsp:nvSpPr>
      <dsp:spPr>
        <a:xfrm rot="10800000">
          <a:off x="864108" y="1627584"/>
          <a:ext cx="2952307" cy="1759220"/>
        </a:xfrm>
        <a:prstGeom prst="trapezoid">
          <a:avLst>
            <a:gd name="adj" fmla="val 54823"/>
          </a:avLst>
        </a:prstGeom>
        <a:solidFill>
          <a:schemeClr val="accent3">
            <a:shade val="50000"/>
            <a:hueOff val="6879"/>
            <a:satOff val="1912"/>
            <a:lumOff val="24811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1380762" y="1627584"/>
        <a:ext cx="1919000" cy="1759220"/>
      </dsp:txXfrm>
    </dsp:sp>
    <dsp:sp modelId="{F89032C2-D784-4D43-B8FC-66E2807574D4}">
      <dsp:nvSpPr>
        <dsp:cNvPr id="0" name=""/>
        <dsp:cNvSpPr/>
      </dsp:nvSpPr>
      <dsp:spPr>
        <a:xfrm>
          <a:off x="2222155" y="3386805"/>
          <a:ext cx="5345888" cy="1525514"/>
        </a:xfrm>
        <a:prstGeom prst="nonIsoscelesTrapezoid">
          <a:avLst>
            <a:gd name="adj1" fmla="val 54823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50000"/>
              <a:hueOff val="6879"/>
              <a:satOff val="1912"/>
              <a:lumOff val="24811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285750" marR="0" lvl="1" indent="0" algn="l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оптимизировать оперативные процессы фармацевтических работников</a:t>
          </a:r>
        </a:p>
        <a:p>
          <a:pPr marL="285750" marR="0" lvl="1" indent="0" algn="l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endParaRPr lang="ru-RU" sz="2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58493" y="3386805"/>
        <a:ext cx="4509550" cy="1525514"/>
      </dsp:txXfrm>
    </dsp:sp>
    <dsp:sp modelId="{2AC1190B-6028-48F8-A5EE-7E22E439B5B9}">
      <dsp:nvSpPr>
        <dsp:cNvPr id="0" name=""/>
        <dsp:cNvSpPr/>
      </dsp:nvSpPr>
      <dsp:spPr>
        <a:xfrm rot="10800000">
          <a:off x="1622032" y="3386805"/>
          <a:ext cx="1436461" cy="1525514"/>
        </a:xfrm>
        <a:prstGeom prst="trapezoid">
          <a:avLst>
            <a:gd name="adj" fmla="val 58222"/>
          </a:avLst>
        </a:prstGeom>
        <a:solidFill>
          <a:schemeClr val="accent3">
            <a:shade val="50000"/>
            <a:hueOff val="6879"/>
            <a:satOff val="1912"/>
            <a:lumOff val="24811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1622032" y="3386805"/>
        <a:ext cx="1436461" cy="152551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3337C6-6CBE-476D-B244-AD224458B020}">
      <dsp:nvSpPr>
        <dsp:cNvPr id="0" name=""/>
        <dsp:cNvSpPr/>
      </dsp:nvSpPr>
      <dsp:spPr>
        <a:xfrm>
          <a:off x="576054" y="3456381"/>
          <a:ext cx="2380584" cy="205293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260" rIns="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800" kern="1200" dirty="0"/>
        </a:p>
      </dsp:txBody>
      <dsp:txXfrm>
        <a:off x="945514" y="3774990"/>
        <a:ext cx="1641664" cy="1415713"/>
      </dsp:txXfrm>
    </dsp:sp>
    <dsp:sp modelId="{383D9FA1-E34A-4502-903C-E73AB54D885F}">
      <dsp:nvSpPr>
        <dsp:cNvPr id="0" name=""/>
        <dsp:cNvSpPr/>
      </dsp:nvSpPr>
      <dsp:spPr>
        <a:xfrm>
          <a:off x="2064843" y="3599278"/>
          <a:ext cx="278152" cy="24007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803E7F-147F-458E-89BB-91C05FD409EE}">
      <dsp:nvSpPr>
        <dsp:cNvPr id="0" name=""/>
        <dsp:cNvSpPr/>
      </dsp:nvSpPr>
      <dsp:spPr>
        <a:xfrm>
          <a:off x="576053" y="360050"/>
          <a:ext cx="2380584" cy="205293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D25754-F5EE-4CC0-A81B-086003E8DBE3}">
      <dsp:nvSpPr>
        <dsp:cNvPr id="0" name=""/>
        <dsp:cNvSpPr/>
      </dsp:nvSpPr>
      <dsp:spPr>
        <a:xfrm>
          <a:off x="1622138" y="3356363"/>
          <a:ext cx="278152" cy="24007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A5CE10-F360-4516-AE4C-965D543BE836}">
      <dsp:nvSpPr>
        <dsp:cNvPr id="0" name=""/>
        <dsp:cNvSpPr/>
      </dsp:nvSpPr>
      <dsp:spPr>
        <a:xfrm>
          <a:off x="2448268" y="1224129"/>
          <a:ext cx="4007571" cy="319645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11429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2230" rIns="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Спасибо за внимание!</a:t>
          </a:r>
          <a:endParaRPr lang="ru-RU" sz="49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48604" y="1702959"/>
        <a:ext cx="2806899" cy="2238796"/>
      </dsp:txXfrm>
    </dsp:sp>
    <dsp:sp modelId="{1CCEB446-B813-444B-8959-BC5BF3D89B48}">
      <dsp:nvSpPr>
        <dsp:cNvPr id="0" name=""/>
        <dsp:cNvSpPr/>
      </dsp:nvSpPr>
      <dsp:spPr>
        <a:xfrm>
          <a:off x="5760640" y="3816425"/>
          <a:ext cx="278152" cy="24007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581CCD-6434-4C5F-9CE8-0C2E0A0BD5D9}">
      <dsp:nvSpPr>
        <dsp:cNvPr id="0" name=""/>
        <dsp:cNvSpPr/>
      </dsp:nvSpPr>
      <dsp:spPr>
        <a:xfrm>
          <a:off x="5972343" y="3384384"/>
          <a:ext cx="2380584" cy="205293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C4E67C-FB54-41B0-8313-B1E023404880}">
      <dsp:nvSpPr>
        <dsp:cNvPr id="0" name=""/>
        <dsp:cNvSpPr/>
      </dsp:nvSpPr>
      <dsp:spPr>
        <a:xfrm>
          <a:off x="6192689" y="3528392"/>
          <a:ext cx="278152" cy="24007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7D70C-5424-429E-8EC4-24F7CB9DCE3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67214-B91B-4F80-B844-FE7F46EAD4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702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67214-B91B-4F80-B844-FE7F46EAD45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886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34969"/>
            <a:ext cx="72008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В.Ф.Войно-Ясенецкого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Министерства здравоохранения Российской Федерации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КУРСОВАЯ РАБОТА</a:t>
            </a:r>
          </a:p>
          <a:p>
            <a:pPr algn="ctr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Оснащение аптечной организации, обеспечивающее надлежащие условия розничной торговли товарами аптечного ассортимента</a:t>
            </a:r>
          </a:p>
          <a:p>
            <a:pPr algn="ctr"/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специальности 33.02.01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Фармация</a:t>
            </a:r>
          </a:p>
          <a:p>
            <a:pPr algn="ctr"/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Сергеева Анна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вгеньевна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Шмырина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Инна Александровна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Красноярск, 2023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19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792088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Планировка аптеки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торгового зала должна создавать для покупателя условия беспрепятственного выбора товаров в минимально короткий срок, оптимально использовать все площади торгового зала, создавать необходимые условия работникам аптеки для рациональной организации оперативных процессов.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94054"/>
            <a:ext cx="4824536" cy="3453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616" y="475051"/>
            <a:ext cx="3096344" cy="406400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alpha val="90000"/>
              <a:hueOff val="0"/>
              <a:satOff val="0"/>
              <a:lumOff val="0"/>
              <a:alphaOff val="-4000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2289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835292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Санитарные требования к помещениям и оборудованию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аптек</a:t>
            </a: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000" dirty="0"/>
              <a:t> 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соответствовать санитарно-гигиеническим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нормам, необходимо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располагать, оснащать и эксплуатировать таким образом, чтобы они соответствовали выполняемым функциям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планировочное решение и конструкция должны сводить к минимизации риск ошибок и обеспечивать возможность эффективной очистки и обслуживания в целях исключения накопления пыли или грязи и любых факторов, способных оказать неблагоприятное воздействие на качество товаров аптечного ассортимента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3964" y="3484062"/>
            <a:ext cx="8770524" cy="136593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alpha val="90000"/>
              <a:hueOff val="0"/>
              <a:satOff val="0"/>
              <a:lumOff val="0"/>
              <a:alphaOff val="-4000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2289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Санитарно-гигиенические  требования к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177088829"/>
              </p:ext>
            </p:extLst>
          </p:nvPr>
        </p:nvGraphicFramePr>
        <p:xfrm>
          <a:off x="611560" y="1397000"/>
          <a:ext cx="7008440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935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Оборудование, используемое субъектом розничной торговли, должно иметь технические паспорта, хранящиеся в течение всего времени эксплуатации оборудования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оборудования должна производиться на расстоянии не менее 0,5 метров от стен или другого оборудования, чтобы иметь доступ для очистки, дезинфекции, ремонта, технического обслуживания, поверки и (или) калибровки оборудования, обеспечивать доступ к товарам аптечного ассортимента, свободный проход работников. Оборудование не должно загораживать естественный или искусственный источник света и загромождать проходы.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916832"/>
            <a:ext cx="9144000" cy="406400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alpha val="90000"/>
              <a:hueOff val="0"/>
              <a:satOff val="0"/>
              <a:lumOff val="0"/>
              <a:alphaOff val="-4000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370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260648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Требуемое оборудование для помещений хранения состоит из: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51846420"/>
              </p:ext>
            </p:extLst>
          </p:nvPr>
        </p:nvGraphicFramePr>
        <p:xfrm>
          <a:off x="323528" y="1214754"/>
          <a:ext cx="8568952" cy="5166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289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65311465"/>
              </p:ext>
            </p:extLst>
          </p:nvPr>
        </p:nvGraphicFramePr>
        <p:xfrm>
          <a:off x="467544" y="332656"/>
          <a:ext cx="8352928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90183981"/>
              </p:ext>
            </p:extLst>
          </p:nvPr>
        </p:nvGraphicFramePr>
        <p:xfrm>
          <a:off x="251520" y="1412776"/>
          <a:ext cx="7920880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35696" y="548680"/>
            <a:ext cx="592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Правильное оборудование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24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404664"/>
            <a:ext cx="28632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kern="0" cap="al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</p:txBody>
      </p:sp>
      <p:sp>
        <p:nvSpPr>
          <p:cNvPr id="4" name="Овал 3"/>
          <p:cNvSpPr/>
          <p:nvPr/>
        </p:nvSpPr>
        <p:spPr>
          <a:xfrm>
            <a:off x="7172672" y="4003911"/>
            <a:ext cx="1219431" cy="1219431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Овал 4"/>
          <p:cNvSpPr/>
          <p:nvPr/>
        </p:nvSpPr>
        <p:spPr>
          <a:xfrm>
            <a:off x="7172672" y="2634331"/>
            <a:ext cx="1219431" cy="1219431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Овал 5"/>
          <p:cNvSpPr/>
          <p:nvPr/>
        </p:nvSpPr>
        <p:spPr>
          <a:xfrm>
            <a:off x="7172671" y="1264751"/>
            <a:ext cx="1219431" cy="1219431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TextBox 6"/>
          <p:cNvSpPr txBox="1"/>
          <p:nvPr/>
        </p:nvSpPr>
        <p:spPr>
          <a:xfrm>
            <a:off x="971600" y="1264751"/>
            <a:ext cx="64807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оборудование и инвентарь, должны обеспечивать сохранение лекарственных препаратов для дальнейшей реализации их населению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1600" y="3846890"/>
            <a:ext cx="66247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надлежащих правил хранения гарантирует качество и безопасность опускаемых препаратов</a:t>
            </a:r>
          </a:p>
        </p:txBody>
      </p:sp>
    </p:spTree>
    <p:extLst>
      <p:ext uri="{BB962C8B-B14F-4D97-AF65-F5344CB8AC3E}">
        <p14:creationId xmlns:p14="http://schemas.microsoft.com/office/powerpoint/2010/main" val="252289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156745744"/>
              </p:ext>
            </p:extLst>
          </p:nvPr>
        </p:nvGraphicFramePr>
        <p:xfrm>
          <a:off x="395536" y="476672"/>
          <a:ext cx="835292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467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052736"/>
            <a:ext cx="78488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данной темы обусловлена тем, что аптечная организация должна располагать необходимыми помещениями, оборудованием и инвентарем,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которые:</a:t>
            </a:r>
          </a:p>
          <a:p>
            <a:pPr marL="803275" indent="-268288" algn="just">
              <a:buFont typeface="Arial" panose="020B0604020202020204" pitchFamily="34" charset="0"/>
              <a:buChar char="•"/>
              <a:tabLst>
                <a:tab pos="7980363" algn="l"/>
              </a:tabLst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будут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сохранение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безопасности лекарственных препаратов при их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хранении,</a:t>
            </a:r>
          </a:p>
          <a:p>
            <a:pPr marL="803275" indent="-268288" algn="just">
              <a:buFont typeface="Arial" panose="020B0604020202020204" pitchFamily="34" charset="0"/>
              <a:buChar char="•"/>
              <a:tabLst>
                <a:tab pos="7980363" algn="l"/>
              </a:tabLst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будут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надлежащие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розничной торговли лекарственными препаратами 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39553" y="1124744"/>
            <a:ext cx="6580632" cy="5133280"/>
            <a:chOff x="348956" y="-1475680"/>
            <a:chExt cx="6580632" cy="513328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48956" y="-1475680"/>
              <a:ext cx="2304256" cy="406400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564979" y="2844800"/>
              <a:ext cx="6364609" cy="812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5160" tIns="66040" rIns="66040" bIns="66040" numCol="1" spcCol="1270" anchor="ctr" anchorCtr="0">
              <a:noAutofit/>
            </a:bodyPr>
            <a:lstStyle/>
            <a:p>
              <a:pPr lvl="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910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836712"/>
            <a:ext cx="79928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курсовой работы: 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оснащения аптечной организации, обеспечивающее надлежащие условия розничной торговли товарами аптечного ассортимента</a:t>
            </a:r>
          </a:p>
          <a:p>
            <a:pPr algn="just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анализ литературных источников и нормативно-правовых документов в области оснащения аптечных организаций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санитарные требования к оборудованию аптечных организаций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Исследовать, как должна быть организована аптека, какие помещения в ней необходимы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921544"/>
            <a:ext cx="3888431" cy="406400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alpha val="90000"/>
              <a:hueOff val="0"/>
              <a:satOff val="0"/>
              <a:lumOff val="0"/>
              <a:alphaOff val="-40000"/>
            </a:schemeClr>
          </a:effectRef>
          <a:fontRef idx="minor">
            <a:schemeClr val="lt1"/>
          </a:fontRef>
        </p:style>
      </p:sp>
      <p:sp>
        <p:nvSpPr>
          <p:cNvPr id="4" name="Прямоугольник 3"/>
          <p:cNvSpPr/>
          <p:nvPr/>
        </p:nvSpPr>
        <p:spPr>
          <a:xfrm>
            <a:off x="503854" y="2492896"/>
            <a:ext cx="1331842" cy="406400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alpha val="90000"/>
              <a:hueOff val="0"/>
              <a:satOff val="0"/>
              <a:lumOff val="0"/>
              <a:alphaOff val="-4000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2289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1" y="764704"/>
            <a:ext cx="7848871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исследования: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оснащение аптечной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</a:p>
          <a:p>
            <a:pPr algn="just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исследования: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оснащение аптечной организации, обеспечивающее надлежащие условия розничной торговли товарами аптечного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ассортимента</a:t>
            </a:r>
          </a:p>
          <a:p>
            <a:pPr algn="just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исследования: </a:t>
            </a:r>
          </a:p>
          <a:p>
            <a:pPr marL="534988" algn="just">
              <a:tabLst>
                <a:tab pos="534988" algn="l"/>
              </a:tabLst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теоретический анализ нормативной документации и литературных источников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799557"/>
            <a:ext cx="3924435" cy="406400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alpha val="90000"/>
              <a:hueOff val="0"/>
              <a:satOff val="0"/>
              <a:lumOff val="0"/>
              <a:alphaOff val="-40000"/>
            </a:schemeClr>
          </a:effectRef>
          <a:fontRef idx="minor">
            <a:schemeClr val="lt1"/>
          </a:fontRef>
        </p:style>
      </p:sp>
      <p:sp>
        <p:nvSpPr>
          <p:cNvPr id="4" name="Прямоугольник 3"/>
          <p:cNvSpPr/>
          <p:nvPr/>
        </p:nvSpPr>
        <p:spPr>
          <a:xfrm>
            <a:off x="611560" y="1988840"/>
            <a:ext cx="4032447" cy="406400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alpha val="90000"/>
              <a:hueOff val="0"/>
              <a:satOff val="0"/>
              <a:lumOff val="0"/>
              <a:alphaOff val="-40000"/>
            </a:schemeClr>
          </a:effectRef>
          <a:fontRef idx="minor">
            <a:schemeClr val="lt1"/>
          </a:fontRef>
        </p:style>
      </p:sp>
      <p:sp>
        <p:nvSpPr>
          <p:cNvPr id="5" name="Прямоугольник 4"/>
          <p:cNvSpPr/>
          <p:nvPr/>
        </p:nvSpPr>
        <p:spPr>
          <a:xfrm>
            <a:off x="683568" y="4005064"/>
            <a:ext cx="3456384" cy="406400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alpha val="90000"/>
              <a:hueOff val="0"/>
              <a:satOff val="0"/>
              <a:lumOff val="0"/>
              <a:alphaOff val="-4000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2289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8927" y="548680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Требования, предъявляемые к помещениям аптечных организаций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7863" y="1628800"/>
            <a:ext cx="77894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Аптеку надо размещать в изолированном блоке помещений в многоквартирном доме в нежилом помещении, общественном здании или в отдельно стоящем здании.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многоквартирном доме для аптеки должен быть отдельный вход.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04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828092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предъявляемые к помещениям аптечных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</a:p>
          <a:p>
            <a:pPr algn="ctr"/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Аптечная организация должна иметь вывеску с указанием:</a:t>
            </a:r>
          </a:p>
          <a:p>
            <a:pPr algn="ctr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89744132"/>
              </p:ext>
            </p:extLst>
          </p:nvPr>
        </p:nvGraphicFramePr>
        <p:xfrm>
          <a:off x="1403648" y="2276872"/>
          <a:ext cx="69847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289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70449592"/>
              </p:ext>
            </p:extLst>
          </p:nvPr>
        </p:nvGraphicFramePr>
        <p:xfrm>
          <a:off x="251520" y="834690"/>
          <a:ext cx="8784976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153506"/>
            <a:ext cx="8640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перечень зонирования помещений аптечной организации должен состоять из:</a:t>
            </a:r>
          </a:p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2289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4249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зонирования помещения аптечной организации может быть следующим:</a:t>
            </a:r>
          </a:p>
          <a:p>
            <a:pPr algn="ctr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87248544"/>
              </p:ext>
            </p:extLst>
          </p:nvPr>
        </p:nvGraphicFramePr>
        <p:xfrm>
          <a:off x="683568" y="1196752"/>
          <a:ext cx="770485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289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4249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помещений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аптечной организации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376365"/>
              </p:ext>
            </p:extLst>
          </p:nvPr>
        </p:nvGraphicFramePr>
        <p:xfrm>
          <a:off x="612807" y="1124745"/>
          <a:ext cx="8208912" cy="525658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7989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775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5490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Торговые помещения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Неторговые помещения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Помещения обслуживания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тивно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-бытовые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зоны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61797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Торговый зал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Материаль-ные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комнаты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Зона хранения спецодежды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заведующего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4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Зона приемки товара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сбора мусора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Бухгалтерия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71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Зона хранения уборочного инвентаря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Бытовая комната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89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259</TotalTime>
  <Words>586</Words>
  <Application>Microsoft Office PowerPoint</Application>
  <PresentationFormat>Экран (4:3)</PresentationFormat>
  <Paragraphs>100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Lenovo</cp:lastModifiedBy>
  <cp:revision>27</cp:revision>
  <dcterms:created xsi:type="dcterms:W3CDTF">2022-12-21T13:52:48Z</dcterms:created>
  <dcterms:modified xsi:type="dcterms:W3CDTF">2023-03-09T13:10:09Z</dcterms:modified>
</cp:coreProperties>
</file>