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03CFFB-6FEC-43F0-9BA1-D6EAC8783818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C9B3C6-14AC-4D2C-8062-05B5CC38048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64502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/>
              <a:t>РЕНТГЕНОВСКАЯ КОМПЬЮТЕРНАЯ ТОМОГРАФИЯ </a:t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013176"/>
            <a:ext cx="5248672" cy="86409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Выполнила Чобанян Нелли </a:t>
            </a:r>
            <a:r>
              <a:rPr lang="ru-RU" sz="1600" dirty="0" err="1" smtClean="0">
                <a:solidFill>
                  <a:schemeClr val="tx1"/>
                </a:solidFill>
              </a:rPr>
              <a:t>Размиковна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Студентка  132 группы Лечебного </a:t>
            </a:r>
            <a:r>
              <a:rPr lang="ru-RU" sz="1600" dirty="0" err="1" smtClean="0">
                <a:solidFill>
                  <a:schemeClr val="tx1"/>
                </a:solidFill>
              </a:rPr>
              <a:t>факульета</a:t>
            </a:r>
            <a:r>
              <a:rPr lang="ru-RU" sz="1600" dirty="0" smtClean="0">
                <a:solidFill>
                  <a:schemeClr val="tx1"/>
                </a:solidFill>
              </a:rPr>
              <a:t>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9269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Красноярский государственный медицинский университет </a:t>
            </a:r>
            <a:r>
              <a:rPr lang="ru-RU" b="1" dirty="0"/>
              <a:t>имени профессора В. Ф. </a:t>
            </a:r>
            <a:r>
              <a:rPr lang="ru-RU" b="1" dirty="0" err="1" smtClean="0"/>
              <a:t>Войно-Ясенецкого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Вопросы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 каких частей состоит компьютерный томограф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Предосторожности к применению компьютерной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томографии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0534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Изобретение рентгена в свое время стало прорывом в диагностике различных заболеваний. Прорывом, который так же повлиял на медицинскую отрасль и мир в целом, стало изобретение компьютера. 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Совместив и усовершенствовав оба этих мировых изобретения, производители медицинского оборудования предоставили миру аппарат, который стал отправной точкой для развития целой медицинской отрасли.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 В тот момент получила свое начало рентгеновская компьютерная томография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сокращенно РКТ.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каких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частей состоит компьютерный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томограф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2776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Компьютерный томограф состоит из следующих составных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частей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к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72816"/>
            <a:ext cx="7013579" cy="438348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630932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Рис. 1. Строение Рентгеновского компьютерного томографа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 работы компьютерной томографии (КТ)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Принцип работы компьютерной томографии (КТ) основывается на применении все тех же рентгеновских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лучей.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КТ- это последовательное непрерывное низкочастотное облучение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определенного участка. Процесс этот производится, как правило, в неподвижном состоянии, что может вызвать некоторые сложности для пациента, связанные с длительным временем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обездвиживания. Попеременно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проходя через тело человека, лучи возвращаются в специальный приемник, который анализирует их и выводит результаты исследований на экран компьютера. Визуальное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отображение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является детальным и четким, поскольку полностью отображает ткани, кости и даже сосуды исследуемого участка. Это изображение является отличным помощником при составлении верного диагноза.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Т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24744"/>
            <a:ext cx="7135440" cy="4968552"/>
          </a:xfrm>
        </p:spPr>
      </p:pic>
      <p:sp>
        <p:nvSpPr>
          <p:cNvPr id="5" name="Прямоугольник 4"/>
          <p:cNvSpPr/>
          <p:nvPr/>
        </p:nvSpPr>
        <p:spPr>
          <a:xfrm>
            <a:off x="2843808" y="6381328"/>
            <a:ext cx="2877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Рис. 2. Принцип работы КТ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3610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Преимущества компьютерной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томографии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2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высокая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точность визуальной картинки;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абсолютная безболезненность процедур;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низкий уровень радиационного излучения;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широкий спектр применения аппарата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Предосторожности к применению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компьютерной</a:t>
            </a:r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томографии</a:t>
            </a:r>
            <a:r>
              <a:rPr lang="en-US" sz="22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smtClean="0"/>
              <a:t>беременность;</a:t>
            </a:r>
          </a:p>
          <a:p>
            <a:r>
              <a:rPr lang="ru-RU" sz="2400" dirty="0" smtClean="0"/>
              <a:t>возраст до 16 лет;</a:t>
            </a:r>
          </a:p>
          <a:p>
            <a:r>
              <a:rPr lang="ru-RU" sz="2400" dirty="0" smtClean="0"/>
              <a:t>повышенная чувствительность к радиоактивному фону.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Разновидности КТ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Autofit/>
          </a:bodyPr>
          <a:lstStyle/>
          <a:p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Электронно-лучевая КТ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использует в качестве источника излучения не рентгеновские лучи, а вакуумные электронные пушки, испускающие быстрые электроны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применяют пока только в кардиологии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Поперечная КТ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использует рентгеновские лучи, при этом осуществляется движение рентгеновской трубки по окружности, в центре которой находится объект, получаются поперечные срезы тела человека на любом уровне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Спиральная КТ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отличается тем, что рентгеновская трубка движется по спирали по отношению к объекту и за несколько секунд его «просматривает». Спиральная КТ позволяет получать не только поперечные, но также фронтальные и сагиттальные срезы, что расширяет её диагностические возможности. На основании спиральной КТ разрабатывают новые методики.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896312"/>
          </a:xfrm>
        </p:spPr>
        <p:txBody>
          <a:bodyPr>
            <a:normAutofit fontScale="92500" lnSpcReduction="10000"/>
          </a:bodyPr>
          <a:lstStyle/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КТ-ангиография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позволяет в трёхмерном изображении видеть сосуды, в первую очередь брюшную аорту на большом протяжении.</a:t>
            </a: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Трёхмерная КТ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способствует объёмному изучению органов.</a:t>
            </a: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Виртуальная эндоскопия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способна дать цветное изображение как наружных контуров органов с соседними образованиями, так и визуализировать внутреннюю поверхность некоторых органов (например, трахеи и главных бронхов, толстой кишки, сосудов), создавая иллюзию продвижения по ним, как при эндоскопии.</a:t>
            </a: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Компьютерные томографы с </a:t>
            </a:r>
            <a:r>
              <a:rPr lang="ru-RU" sz="2400" u="sng" dirty="0" err="1" smtClean="0">
                <a:latin typeface="Arial" pitchFamily="34" charset="0"/>
                <a:cs typeface="Arial" pitchFamily="34" charset="0"/>
              </a:rPr>
              <a:t>кардиосинхронизаторами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создают возможность получения поперечных срезов сердца только в заданное время - во время систолы или во время диастолы. Это позволяет судить о размерах камер сердца и оценить сократительную способность сердечной стенки.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Многослойная компьютерная томография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Многослойная компьютерная томография — это усовершенствованный метод спирального анализа, который позволяет более детально изучить объект и воспроизвести полученные при этом данные с особой четкостью. Конструкция этого прибора такова, что принимающие датчики выстроены в несколько рядов на поверхности устройства. При помощи подобного устройства существует возможность отслеживать процессы, протекающие в организме в данный момент. Кроме того, с помощью этого аппарата можно просканировать сразу весь орган лишь за один проход томографа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172</TotalTime>
  <Words>389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РЕНТГЕНОВСКАЯ КОМПЬЮТЕРНАЯ ТОМОГРАФИЯ  </vt:lpstr>
      <vt:lpstr>Введение</vt:lpstr>
      <vt:lpstr>Из каких частей состоит компьютерный томограф?</vt:lpstr>
      <vt:lpstr>Принцип работы компьютерной томографии (КТ)</vt:lpstr>
      <vt:lpstr>Слайд 5</vt:lpstr>
      <vt:lpstr> </vt:lpstr>
      <vt:lpstr>Разновидности КТ</vt:lpstr>
      <vt:lpstr>Слайд 8</vt:lpstr>
      <vt:lpstr>Многослойная компьютерная томография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18</cp:revision>
  <dcterms:created xsi:type="dcterms:W3CDTF">2021-04-16T15:14:50Z</dcterms:created>
  <dcterms:modified xsi:type="dcterms:W3CDTF">2021-04-16T18:07:44Z</dcterms:modified>
</cp:coreProperties>
</file>