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504" y="1143685"/>
            <a:ext cx="6858000" cy="110127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858000" cy="1655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endParaRPr lang="ru-RU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практики</a:t>
            </a:r>
          </a:p>
          <a:p>
            <a:pPr algn="ctr"/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и ее структурных подразделений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2 курса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Отделения «Фармация» Группы 204-1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Томилова Ю.Н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641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оформления требований медицинских организациях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3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Аптека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лечебного учреждения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Основное назначение больничной аптеки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приготовление лекарств по требованию отделения лечебного учреждения и снабжение ими всех отделений больницы готовыми л/с, мед. инструментами и аппаратурой, перевязочными материалами, предметы ухода за больными и другие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профиля и структуры ЛПУ, различают следующие виды больничной аптеки: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Аптеки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 общего типа (смешанные, многопрофильные)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Аптеки специализированных больниц (туберкулёзные, инфекционные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Аптеки психоневрологических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Аптеки специальных клинических больниц, аптеки в санаториях специальных назначений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0"/>
            <a:ext cx="830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Задачи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больничной аптеки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Приём требований на медикаменты и другие медицинские изделия под отделения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ЛПУ 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Приготовление, контроль качества, отпуск лекарств по требованию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Обеспечение отделений и кабинетов ЛПУ медикаментов и изделиями медицинского назначения 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Выявление потребностей медикаментов и изделий медицинского назначения, в соответствии с профилем и спецификой ЛПУ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Осуществление контроля за соблюдение правила выписанная назначение расхода и хранениях медикаментов на отделениях и кабинетах 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Организация систематической информации врачей и мед. персонала о наличии л/с, их фарм. действии, аналогов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Организация учёта медикаментов и др.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медицинских средств</a:t>
            </a:r>
          </a:p>
          <a:p>
            <a:endParaRPr lang="ru-RU" dirty="0"/>
          </a:p>
        </p:txBody>
      </p:sp>
      <p:pic>
        <p:nvPicPr>
          <p:cNvPr id="4" name="Picture 5" descr="https://ds04.infourok.ru/uploads/ex/0469/0012c918-96b115f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/>
          </a:bodyPr>
          <a:lstStyle/>
          <a:p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Аптека имеет следующие помещения: </a:t>
            </a:r>
            <a:endParaRPr lang="ru-RU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Рецептурная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Экспедиционная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Ассистентская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основное производственное помещение в аптеке, в ней производится приготовление лекарств по требованиям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Расфасовочная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предназначена для расфасовки л/с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провизора-аналитика – предназначена для контроля качества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л/с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Распаковочная – для приёмки и распаковки доставленного в аптеку товарно-материальных ценностей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858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Моечная, дезинфекционная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Материальные комнаты – служат для хранения запасов товаров, в этих комнатах производится комплекты товаров для ЛПУ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Служебно-бытовое помещение 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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Кабинет заведующей </a:t>
            </a:r>
          </a:p>
          <a:p>
            <a:pPr>
              <a:buClr>
                <a:srgbClr val="FF0000"/>
              </a:buCl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Аптеки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оснащаются хозяйственным и специальным инвентарём, весоизмерительными приборами, шкафами, вертушками, ассистентскими столами, штанглассами и другие</a:t>
            </a:r>
            <a:endParaRPr lang="ru-R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ds04.infourok.ru/uploads/ex/0469/0012c918-96b115f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аптеки, регламентирующие отпуск лекарственных препаратов и другие товары аптечного ассортимента для обеспечения лечебных диагностических процессов в медицинских организациях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ФЗ №61 - об обращении л/с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№110 от 12.02.2007 года - определяется порядок требований-накладных для аптечных организациях на отпуск л/с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ЛПУ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№1175н - утверждает формы рецептурных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бланков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№403н- о порядке отпуска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л/с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ПП №55 - об утверждении правил продажи отдельных 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Приказ №80 – правила отпуска 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аптечные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обеспечения лечебно-диагностического процесса, мед. организации получают л/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из аптечной организации по «требованиям-накладным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получения из аптеки л/с должно иметь: Штамп, круглую печать ЛПУ, подпись его руководителя или заместителя по его лечебной части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Требования указывают наименование л/с, дозировка и форма изготовления 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мази), и общее количество, вид упаковки ( коробки, флаконы). Наименования л/с пишутся на латинском языке, в требования указывается способ применения л/с.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на Н/с, П/в, сильнодействующие и ядовитые вещества, и другие л/с содержащие эти группы препаратов, а также серебра нитрат, этиловый спирт с указанием концентрации и т.д., выписывают на отдельных бланках требований для каждой группы препаратов.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поступившие в аптеку накладные проверяются заведующей аптекой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окончанию подсчитывается итоговая сумма по каждой группе товарно-материальных ценностей: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Медикаменты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Перевязочные средства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Вспомогательный материал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69/0012c918-96b115f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469/0012c918-96b115f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Номера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накладных с л/с подлежащие к ПКУ подчёркиваются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 карандашом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Отпускаются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л/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аптекой, отделением в размере текущей потребности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Н/с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трёхдневной, приёмном отделении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пятидневном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Ядовитые – пятидневной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– десяти дней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Отпускаются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аптек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материально-ответсвенным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лицам – Старшим медсёстрам. При отпуске старшей медсестре, должны иметь доверенность на получение л/с и других товаров. Срок действия доверенности – не более чем на текущий квартал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Ядовитых л/с, а также этилового спирта, выписывают отдельные доверенности, действующие в течении месяца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получение Н и П/с доверенность в течении 15 дней. При необходимости ЛПУ, может выписывать разовую доверенность, срок действия 15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в больничную аптеку выписываются в двух экземплярах, одна их которых остаётся в аптеке, а другая возвращается в отделение вместе с отпущенным лекарством.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в межбольничной аптеке выписываются в трёх экземплярах, а на л/с подлежащие ПКУ в четырёх экземплярах. 2 остаются в аптеке, и 2 обратно. Первые экземпляры аптечной накладной требований хранятся в течении одного года, а накладные требований на отпуск л/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подлежащие ПКУ, хранятся в течении 3-х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Юлия\Desktop\maz-simanovskog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343400"/>
            <a:ext cx="4338918" cy="2514600"/>
          </a:xfrm>
          <a:prstGeom prst="rect">
            <a:avLst/>
          </a:prstGeom>
          <a:noFill/>
        </p:spPr>
      </p:pic>
      <p:pic>
        <p:nvPicPr>
          <p:cNvPr id="19459" name="Picture 3" descr="C:\Users\Юлия\Desktop\Ex5qiiu4h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3180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0469/0012c918-96b115f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459</TotalTime>
  <Words>708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</dc:title>
  <dc:creator>Юлия</dc:creator>
  <cp:lastModifiedBy>Юлия</cp:lastModifiedBy>
  <cp:revision>33</cp:revision>
  <dcterms:created xsi:type="dcterms:W3CDTF">2020-04-10T13:52:54Z</dcterms:created>
  <dcterms:modified xsi:type="dcterms:W3CDTF">2020-05-20T17:23:48Z</dcterms:modified>
</cp:coreProperties>
</file>