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0" r:id="rId5"/>
    <p:sldId id="288" r:id="rId6"/>
    <p:sldId id="289" r:id="rId7"/>
    <p:sldId id="286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Синдромы поражения различных сосудистых бассейнов головного мозга. </a:t>
            </a:r>
            <a:r>
              <a:rPr lang="ru-RU" sz="2000" b="1" dirty="0" smtClean="0"/>
              <a:t>Общемозговые </a:t>
            </a:r>
            <a:r>
              <a:rPr lang="ru-RU" sz="2000" b="1" dirty="0"/>
              <a:t>симптомы и их динамика при сосудистой патологии головного мозга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7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Одним из первых проявлений САК при разрыве аневризмы является различная по длительности утрата сознания, однако нарушения сознания возникают не у всех больных. Вместе с тем есть основания говорить о связи формирования </a:t>
            </a:r>
            <a:r>
              <a:rPr lang="ru-RU" dirty="0" err="1"/>
              <a:t>мнестических</a:t>
            </a:r>
            <a:r>
              <a:rPr lang="ru-RU" dirty="0"/>
              <a:t> расстройств с длительностью утраты сознания, поскольку у больных с кратковременной утратой сознания </a:t>
            </a:r>
            <a:r>
              <a:rPr lang="ru-RU" dirty="0" err="1"/>
              <a:t>амнестический</a:t>
            </a:r>
            <a:r>
              <a:rPr lang="ru-RU" dirty="0"/>
              <a:t> синдром наблюдался в 33 %, а у больных с длительным периодом бессознательного состояния – в 54 % случаев.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0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После выхода из бессознательного состояния у всех больных наблюдалось снижение уровня бодрствования в виде общей заторможенности, сонливости, недостаточной активности и быстро наступающей истощаемости психической деятельности. Начиная правильно выполнять задания, больные быстро переходили к ошибочному их выполнению, а затем вообще отказывались от продолжения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37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Психические процессы при этом протекали явно замедленно, с большой латентностью при включении в выполнение инструкций, при этом адинамия возрастала по мере продолжения выполнения нейропсихологических проб. Возникали ошибки, связанные с </a:t>
            </a:r>
            <a:r>
              <a:rPr lang="ru-RU" dirty="0" err="1"/>
              <a:t>дефицитарностью</a:t>
            </a:r>
            <a:r>
              <a:rPr lang="ru-RU" dirty="0"/>
              <a:t> функций </a:t>
            </a:r>
            <a:r>
              <a:rPr lang="ru-RU" dirty="0" err="1"/>
              <a:t>программи-рования</a:t>
            </a:r>
            <a:r>
              <a:rPr lang="ru-RU" dirty="0"/>
              <a:t> деятельности и контроля за ее протеканием.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903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Нередко эти нарушения сочетались с общей </a:t>
            </a:r>
            <a:r>
              <a:rPr lang="ru-RU" dirty="0" err="1"/>
              <a:t>аспонтанностью</a:t>
            </a:r>
            <a:r>
              <a:rPr lang="ru-RU" dirty="0"/>
              <a:t> больных, отсутствием у них интереса к себе, своему состоянию, к ситуации нейропсихологического обследования, к окружающему. </a:t>
            </a:r>
            <a:r>
              <a:rPr lang="ru-RU" dirty="0" err="1"/>
              <a:t>Потребностная</a:t>
            </a:r>
            <a:r>
              <a:rPr lang="ru-RU" dirty="0"/>
              <a:t> и эмоциональная сфера у этих больных проявлялась в редуцированном виде, отсутствовали адекватные эмоциональные реакции на неуспех при выполнении предлагаемых им заданий. У некоторых больных могли иметь место общая расторможенность, повышенная двигательная активность, от-</a:t>
            </a:r>
            <a:r>
              <a:rPr lang="ru-RU" dirty="0" err="1"/>
              <a:t>влекаемость</a:t>
            </a:r>
            <a:r>
              <a:rPr lang="ru-RU" dirty="0"/>
              <a:t>. Однако такое состояние общего психомоторного фона не вносило существенных изменений в процессы регуляции психической целенаправленной активности, которые оставались грубо нарушенными.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113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Следует отметить, что у различных больных психическая </a:t>
            </a:r>
            <a:r>
              <a:rPr lang="ru-RU" dirty="0" err="1"/>
              <a:t>инактивность</a:t>
            </a:r>
            <a:r>
              <a:rPr lang="ru-RU" dirty="0"/>
              <a:t> и снижение инициативы с неодинаковой степенью выраженности проявлялись в различных сферах психической деятельности (двигательной, речевой и др.). Можно предположить, что неравномерно выраженная </a:t>
            </a:r>
            <a:r>
              <a:rPr lang="ru-RU" dirty="0" err="1"/>
              <a:t>дефицитарность</a:t>
            </a:r>
            <a:r>
              <a:rPr lang="ru-RU" dirty="0"/>
              <a:t> функций связана с локальным влиянием сосудистого очага.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Динамическое прослеживание показало, что с постепенным регрессом нарушений уровня бодрствования также постепенно возрастали возможности выполнения больными простых, отдельных операций при сохраняющемся дефиците в реализации более сложных, развернутых видов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90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На этом этапе – этапе снижения уровня бодрствования и психической активности – отчетливо выступали нарушения </a:t>
            </a:r>
            <a:r>
              <a:rPr lang="ru-RU" dirty="0" err="1"/>
              <a:t>нейродинамики</a:t>
            </a:r>
            <a:r>
              <a:rPr lang="ru-RU" dirty="0"/>
              <a:t> в виде патологической инертности нервных процессов. Выполнив какое-либо двигательное или графическое задание, больные обнаруживали невозможность переключиться на новую инструкцию и заменяли ее реализацию инертно актуализируемым стереотипом. Развивающаяся при этом истощаемость усугубляла патологическую инертность больных.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99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Постепенно уровень бодрствования больных и их активность возрастали, но отмечались отчетливые колебания этих параметров деятельности, их нестабильность. Появлялась возможность правильного начала в выполнении более сложных программ, но по мере их осуществления возникали ошибки, деятельность больных как бы "затухала", в результате чего появлялись случайные ответы как форма завершения начатой задачи. В этот период кривая заучивания 10 слов носила у больных характер "</a:t>
            </a:r>
            <a:r>
              <a:rPr lang="ru-RU" dirty="0" err="1"/>
              <a:t>пла</a:t>
            </a:r>
            <a:r>
              <a:rPr lang="ru-RU" dirty="0"/>
              <a:t>-то", увеличении продуктивности в процессе заучивания не происходило, инертно воспроизводились одни и те же слова. Это свидетельствует о нарушении произвольной целенаправленной регуляции процесса запоминания, дефиците функции контроля в процессе заучивания. Одновременно с этим как стойкий патологический феномен наблюдались и нарушения произвольного внимания у больных, которые даже в конечной стадии выхода из острого состояния с трудом справлялись с такими заданиями, как корректурная проба и счет по </a:t>
            </a:r>
            <a:r>
              <a:rPr lang="ru-RU" dirty="0" err="1"/>
              <a:t>Крепелину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096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Динамика </a:t>
            </a:r>
            <a:r>
              <a:rPr lang="ru-RU" dirty="0" err="1"/>
              <a:t>амнестического</a:t>
            </a:r>
            <a:r>
              <a:rPr lang="ru-RU" dirty="0"/>
              <a:t> синдрома показывает увеличение степени его выраженности в остром периоде САК по сравнению с периодом, предшествующим последнему. Основным, формирующим радикалом в структуре </a:t>
            </a:r>
            <a:r>
              <a:rPr lang="ru-RU" dirty="0" err="1"/>
              <a:t>мнестического</a:t>
            </a:r>
            <a:r>
              <a:rPr lang="ru-RU" dirty="0"/>
              <a:t> дефекта была повышенная </a:t>
            </a:r>
            <a:r>
              <a:rPr lang="ru-RU" dirty="0" err="1"/>
              <a:t>тормозимость</a:t>
            </a:r>
            <a:r>
              <a:rPr lang="ru-RU" dirty="0"/>
              <a:t> следов интерферирующими воздействиями, которая выступала не как специфический признак, обусловленный локализацией и </a:t>
            </a:r>
            <a:r>
              <a:rPr lang="ru-RU" dirty="0" err="1"/>
              <a:t>латерализацией</a:t>
            </a:r>
            <a:r>
              <a:rPr lang="ru-RU" dirty="0"/>
              <a:t> патологии определенного сосудистого бассейна, а как единый для всех больных симптом, что позволяет отнести его к общемозговым проявлениям, коррелирующим с нарушениями уровня бодрствования и другими, характерными для этого периода расстройствами. Следует отметить, что </a:t>
            </a:r>
            <a:r>
              <a:rPr lang="ru-RU" dirty="0" err="1"/>
              <a:t>сте</a:t>
            </a:r>
            <a:r>
              <a:rPr lang="ru-RU" dirty="0"/>
              <a:t>-пень проявления </a:t>
            </a:r>
            <a:r>
              <a:rPr lang="ru-RU" dirty="0" err="1"/>
              <a:t>тормозимости</a:t>
            </a:r>
            <a:r>
              <a:rPr lang="ru-RU" dirty="0"/>
              <a:t> следов в условиях интерференции в острой стадии САК как бы перекрывала специфические признаки нарушений памяти, связанные с локальными проявлениями сосудистой патологии. Это предположение получило свое подтверждение в том, что по мере выхода из острого состояния и редукции связанных с ним симптомов нарушения памяти приобретали специфические локальные характеристики.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91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Нельзя не отметить, что описанная динамика состояния психических функций у разных больных имела не только различные временные характеристики. Этапы обратного развития общемозговых симптомов в значительном числе случаев могли протекать в очень скрытом, усеченном виде, не всегда были доступны объективной регистрации. Наряду с этим, другие больные демонстрировали развернутую форму и наличия общемозгового </a:t>
            </a:r>
            <a:r>
              <a:rPr lang="ru-RU" dirty="0" err="1"/>
              <a:t>симптомокомплекса</a:t>
            </a:r>
            <a:r>
              <a:rPr lang="ru-RU" dirty="0"/>
              <a:t> и отчетливой поэтапной динамики его редукции. В конечной стадии выхода больного из острого состояния, обусловленного САК, общемозговые симптомы уходили в синдроме нарушений психических функций на второй план, уступая место патологическим знакам, связанным с локальными проявлениями сосудистых расстройств.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43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Латеральные различия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Выше говорилось о том, что нарушения сознания с неодинаковой частотой встречались при кровоизлияниях в зависимости от правосторонней или левосторонней локализации аневризмы. Латеральные различия обнаруживались и в продолжительности бессознательного состояния. При локализации аневризмы в левом полушарии мозга более половины больных находились в состоянии утраты сознания в течение нескольких минут, лишь у 25 % больных этой группы расстройства сознания продолжались в течение суток и более. В противоположность этому правополушарная локализация аневризмы в случаях САК у 72 % больных приводила к длительной (более 12 часов) утрате сознания и только в 12 % случаев у больных данной группы наблюдались кратковременные бессознательные состояния</a:t>
            </a:r>
            <a:r>
              <a:rPr lang="ru-RU" dirty="0" smtClean="0"/>
              <a:t>.</a:t>
            </a:r>
          </a:p>
          <a:p>
            <a:r>
              <a:rPr lang="ru-RU" dirty="0"/>
              <a:t>Эти результаты свидетельствуют о том, что правое и левое полушария мозга различаются как по порогам чувствительности к геморрагическому фактору, так и по способности к спонтанному восстановлению нарушенных функций.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03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 smtClean="0"/>
              <a:t>Кровоснабжение </a:t>
            </a:r>
            <a:r>
              <a:rPr lang="ru-RU" dirty="0"/>
              <a:t>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Синдромы </a:t>
            </a:r>
            <a:r>
              <a:rPr lang="ru-RU" dirty="0"/>
              <a:t>поражения различных сосудистых бассейнов головного мозга. </a:t>
            </a:r>
            <a:endParaRPr lang="ru-RU" dirty="0" smtClean="0"/>
          </a:p>
          <a:p>
            <a:pPr hangingPunct="0"/>
            <a:r>
              <a:rPr lang="ru-RU" dirty="0" smtClean="0"/>
              <a:t>Общемозговые </a:t>
            </a:r>
            <a:r>
              <a:rPr lang="ru-RU" dirty="0"/>
              <a:t>симптомы и их динамика при сосудистой </a:t>
            </a:r>
            <a:r>
              <a:rPr lang="ru-RU" dirty="0" smtClean="0"/>
              <a:t>патологии</a:t>
            </a:r>
            <a:r>
              <a:rPr lang="ru-RU" i="1" dirty="0"/>
              <a:t> </a:t>
            </a:r>
            <a:r>
              <a:rPr lang="ru-RU" dirty="0" smtClean="0"/>
              <a:t>головного </a:t>
            </a:r>
            <a:r>
              <a:rPr lang="ru-RU" dirty="0"/>
              <a:t>мозга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Таким образом, для острого периода субарахноидального кровоизлияния характерны следующие общемозговые симптомы: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нарушения </a:t>
            </a:r>
            <a:r>
              <a:rPr lang="ru-RU" dirty="0"/>
              <a:t>сознания различной длительности, глубины и степени выраженности; 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снижение уровня активности в сочетании с нарушением динамики протекания психических процессов; 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расстройства в эмоционально-</a:t>
            </a:r>
            <a:r>
              <a:rPr lang="ru-RU" dirty="0" err="1"/>
              <a:t>потребностной</a:t>
            </a:r>
            <a:r>
              <a:rPr lang="ru-RU" dirty="0"/>
              <a:t> сфере; 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истощаемость, снижение работоспособности, колебания уровня достижений при выполнении заданий, колебания уровня произвольного внимания; 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нестойкость удержания программы деятельности, тенденция к ее упрощению, замене случайными действиями или стереотипами; 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наличие изменений нейродинамических параметров работы мозга, проявляющихся в патологической инертности и развитии ретроактивного торможения.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505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Кровоснабжение головного мозга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нка\Desktop\lectures-common-06_01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152602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31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Кровоснабжение головного мозга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499_3427773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1880"/>
            <a:ext cx="5266432" cy="558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45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r>
              <a:rPr lang="ru-RU" dirty="0" err="1" smtClean="0"/>
              <a:t>Вилизиев</a:t>
            </a:r>
            <a:r>
              <a:rPr lang="ru-RU" dirty="0" smtClean="0"/>
              <a:t> круг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нка\Desktop\mb4_0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15" y="476672"/>
            <a:ext cx="4288383" cy="587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8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Артериальные бассейны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нка\Desktop\detskaya-nevrologiya-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8437"/>
            <a:ext cx="3852294" cy="570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64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Базальные ганглии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4" y="1484784"/>
            <a:ext cx="434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1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Артериальные бассейны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нка\Desktop\366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84300"/>
            <a:ext cx="85217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4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Общемозговые симптомы и их динамика при сосудистой патологии головного мозга.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Возникновение общемозговых симптомов связано с острым периодом развития сосудистых расстройств, наиболее выраженную картину которых можно видеть при субарахноидальных кровоизлияниях (САК). Вычленение общемозговых симптомов из сложного </a:t>
            </a:r>
            <a:r>
              <a:rPr lang="ru-RU" dirty="0" err="1"/>
              <a:t>симптомокомплекса</a:t>
            </a:r>
            <a:r>
              <a:rPr lang="ru-RU" dirty="0"/>
              <a:t> возможно: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при сравнении данных нейропсихологического исследования больных с САК из мешотчатых аневризм с группами больных, имеющих аналогичные аневризмы, но находящихся в отдаленном от САК, так называемом "холодном" периоде;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в условиях прослеживания изменений нейропсихологической сим-</a:t>
            </a:r>
            <a:r>
              <a:rPr lang="ru-RU" dirty="0" err="1"/>
              <a:t>птоматики</a:t>
            </a:r>
            <a:r>
              <a:rPr lang="ru-RU" dirty="0"/>
              <a:t> в динамике выхода больных из острой стадии САК.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93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1140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Кафедра нервных болезней с курсом медицинской реабилитации ПО    Тема: «Синдромы поражения различных сосудистых бассейнов головного мозга. Общемозговые симптомы и их динамика при сосудистой патологии головного мозга»     лекция № 7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Кровоснабжение головного мозга</vt:lpstr>
      <vt:lpstr>Кровоснабжение головного мозга</vt:lpstr>
      <vt:lpstr>Вилизиев круг</vt:lpstr>
      <vt:lpstr>Артериальные бассейны</vt:lpstr>
      <vt:lpstr>Базальные ганглии </vt:lpstr>
      <vt:lpstr>Артериальные бассейны</vt:lpstr>
      <vt:lpstr>Общемозговые симптомы и их динамика при сосудистой патологии головного мозга.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Латеральные различия</vt:lpstr>
      <vt:lpstr>Таким образом, для острого периода субарахноидального кровоизлияния характерны следующие общемозговые симптомы: 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13</cp:revision>
  <dcterms:created xsi:type="dcterms:W3CDTF">2014-01-12T11:31:58Z</dcterms:created>
  <dcterms:modified xsi:type="dcterms:W3CDTF">2014-01-22T13:54:03Z</dcterms:modified>
</cp:coreProperties>
</file>