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3"/>
  </p:notesMasterIdLst>
  <p:sldIdLst>
    <p:sldId id="256" r:id="rId2"/>
    <p:sldId id="25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67" r:id="rId12"/>
  </p:sldIdLst>
  <p:sldSz cx="9144000" cy="6858000" type="screen4x3"/>
  <p:notesSz cx="6858000" cy="9144000"/>
  <p:custDataLst>
    <p:tags r:id="rId14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894FEC-7EE1-464A-A76B-387FD4D9B2BA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A188AB2-7663-41C9-8F81-795FC4378359}">
      <dgm:prSet phldrT="[Текст]" custT="1"/>
      <dgm:spPr/>
      <dgm:t>
        <a:bodyPr/>
        <a:lstStyle/>
        <a:p>
          <a:r>
            <a:rPr lang="ru-RU" sz="1800" dirty="0" smtClean="0"/>
            <a:t>Психол. травмы</a:t>
          </a:r>
          <a:endParaRPr lang="ru-RU" sz="1800" dirty="0"/>
        </a:p>
      </dgm:t>
    </dgm:pt>
    <dgm:pt modelId="{CC5FB7F2-BAE7-40B2-A492-6B42316DBEC3}" type="parTrans" cxnId="{7AEB534B-315E-4438-A6DE-E8D0A8C55636}">
      <dgm:prSet/>
      <dgm:spPr/>
      <dgm:t>
        <a:bodyPr/>
        <a:lstStyle/>
        <a:p>
          <a:endParaRPr lang="ru-RU"/>
        </a:p>
      </dgm:t>
    </dgm:pt>
    <dgm:pt modelId="{0F9E9755-9FF4-477B-A58F-ADC89AC9FD3F}" type="sibTrans" cxnId="{7AEB534B-315E-4438-A6DE-E8D0A8C55636}">
      <dgm:prSet/>
      <dgm:spPr/>
      <dgm:t>
        <a:bodyPr/>
        <a:lstStyle/>
        <a:p>
          <a:endParaRPr lang="ru-RU"/>
        </a:p>
      </dgm:t>
    </dgm:pt>
    <dgm:pt modelId="{62347BC8-AA56-458C-AE8D-2D1387E58540}">
      <dgm:prSet phldrT="[Текст]" custT="1"/>
      <dgm:spPr/>
      <dgm:t>
        <a:bodyPr/>
        <a:lstStyle/>
        <a:p>
          <a:r>
            <a:rPr lang="ru-RU" sz="1800" dirty="0" smtClean="0"/>
            <a:t>Единичные</a:t>
          </a:r>
          <a:endParaRPr lang="ru-RU" sz="1800" dirty="0"/>
        </a:p>
      </dgm:t>
    </dgm:pt>
    <dgm:pt modelId="{DFD802F4-15AD-4A1D-A1FA-82EC1AC4F53A}" type="parTrans" cxnId="{FCBBA82F-32AE-40E8-9D8B-B2584DDBFC0D}">
      <dgm:prSet/>
      <dgm:spPr/>
      <dgm:t>
        <a:bodyPr/>
        <a:lstStyle/>
        <a:p>
          <a:endParaRPr lang="ru-RU"/>
        </a:p>
      </dgm:t>
    </dgm:pt>
    <dgm:pt modelId="{7FF7F412-C824-4B9D-ACF6-63E35E50F6F0}" type="sibTrans" cxnId="{FCBBA82F-32AE-40E8-9D8B-B2584DDBFC0D}">
      <dgm:prSet/>
      <dgm:spPr/>
      <dgm:t>
        <a:bodyPr/>
        <a:lstStyle/>
        <a:p>
          <a:endParaRPr lang="ru-RU"/>
        </a:p>
      </dgm:t>
    </dgm:pt>
    <dgm:pt modelId="{BF80C0EB-C786-4F1E-9A22-0F5DAF024B93}">
      <dgm:prSet phldrT="[Текст]" custT="1"/>
      <dgm:spPr/>
      <dgm:t>
        <a:bodyPr/>
        <a:lstStyle/>
        <a:p>
          <a:r>
            <a:rPr lang="ru-RU" sz="1800" dirty="0" smtClean="0"/>
            <a:t>Повторные</a:t>
          </a:r>
          <a:endParaRPr lang="ru-RU" sz="1800" dirty="0"/>
        </a:p>
      </dgm:t>
    </dgm:pt>
    <dgm:pt modelId="{3A1735AB-E1CA-48D0-86C7-26EDB0DB293F}" type="parTrans" cxnId="{BD07F776-0BEC-4379-B7E3-783F168501F1}">
      <dgm:prSet/>
      <dgm:spPr/>
      <dgm:t>
        <a:bodyPr/>
        <a:lstStyle/>
        <a:p>
          <a:endParaRPr lang="ru-RU"/>
        </a:p>
      </dgm:t>
    </dgm:pt>
    <dgm:pt modelId="{B2470724-D85B-4932-AD0F-9DDC13C43B34}" type="sibTrans" cxnId="{BD07F776-0BEC-4379-B7E3-783F168501F1}">
      <dgm:prSet/>
      <dgm:spPr/>
      <dgm:t>
        <a:bodyPr/>
        <a:lstStyle/>
        <a:p>
          <a:endParaRPr lang="ru-RU"/>
        </a:p>
      </dgm:t>
    </dgm:pt>
    <dgm:pt modelId="{8BFF6FF9-FAD0-415E-9666-4D8B765B75A3}">
      <dgm:prSet phldrT="[Текст]" custT="1"/>
      <dgm:spPr/>
      <dgm:t>
        <a:bodyPr/>
        <a:lstStyle/>
        <a:p>
          <a:r>
            <a:rPr lang="ru-RU" sz="1800" dirty="0" err="1" smtClean="0"/>
            <a:t>Кратко-временные</a:t>
          </a:r>
          <a:endParaRPr lang="ru-RU" sz="1800" dirty="0"/>
        </a:p>
      </dgm:t>
    </dgm:pt>
    <dgm:pt modelId="{6FFC3523-C75D-47EA-AFBA-11BAC14748C1}" type="parTrans" cxnId="{717BFCE2-3A43-44B8-8CE2-3173BD7CA46E}">
      <dgm:prSet/>
      <dgm:spPr/>
      <dgm:t>
        <a:bodyPr/>
        <a:lstStyle/>
        <a:p>
          <a:endParaRPr lang="ru-RU"/>
        </a:p>
      </dgm:t>
    </dgm:pt>
    <dgm:pt modelId="{5BAFE9A9-1E15-4BAC-9C9C-19798636CA03}" type="sibTrans" cxnId="{717BFCE2-3A43-44B8-8CE2-3173BD7CA46E}">
      <dgm:prSet/>
      <dgm:spPr/>
      <dgm:t>
        <a:bodyPr/>
        <a:lstStyle/>
        <a:p>
          <a:endParaRPr lang="ru-RU"/>
        </a:p>
      </dgm:t>
    </dgm:pt>
    <dgm:pt modelId="{A3836229-6366-4949-831D-B69DABF5BAD7}">
      <dgm:prSet phldrT="[Текст]" custT="1"/>
      <dgm:spPr/>
      <dgm:t>
        <a:bodyPr/>
        <a:lstStyle/>
        <a:p>
          <a:r>
            <a:rPr lang="ru-RU" sz="1800" dirty="0" smtClean="0"/>
            <a:t>Длительные</a:t>
          </a:r>
          <a:endParaRPr lang="ru-RU" sz="1800" dirty="0"/>
        </a:p>
      </dgm:t>
    </dgm:pt>
    <dgm:pt modelId="{BF5C50F6-C65D-4080-818F-2F6F22B83BB8}" type="parTrans" cxnId="{BA468291-16E5-4588-9848-495982AB101E}">
      <dgm:prSet/>
      <dgm:spPr/>
      <dgm:t>
        <a:bodyPr/>
        <a:lstStyle/>
        <a:p>
          <a:endParaRPr lang="ru-RU"/>
        </a:p>
      </dgm:t>
    </dgm:pt>
    <dgm:pt modelId="{D4C5864B-A09B-4005-B27E-C5F77B08069F}" type="sibTrans" cxnId="{BA468291-16E5-4588-9848-495982AB101E}">
      <dgm:prSet/>
      <dgm:spPr/>
      <dgm:t>
        <a:bodyPr/>
        <a:lstStyle/>
        <a:p>
          <a:endParaRPr lang="ru-RU"/>
        </a:p>
      </dgm:t>
    </dgm:pt>
    <dgm:pt modelId="{6FA552F1-BF20-413E-A68A-86F22389B52F}" type="pres">
      <dgm:prSet presAssocID="{F2894FEC-7EE1-464A-A76B-387FD4D9B2B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0DD9EC2-4810-4EC3-A706-16E12E33636E}" type="pres">
      <dgm:prSet presAssocID="{AA188AB2-7663-41C9-8F81-795FC4378359}" presName="centerShape" presStyleLbl="node0" presStyleIdx="0" presStyleCnt="1" custScaleX="487492" custScaleY="180287" custLinFactNeighborX="5378" custLinFactNeighborY="-1889"/>
      <dgm:spPr/>
      <dgm:t>
        <a:bodyPr/>
        <a:lstStyle/>
        <a:p>
          <a:endParaRPr lang="ru-RU"/>
        </a:p>
      </dgm:t>
    </dgm:pt>
    <dgm:pt modelId="{3D8E56FF-8A6A-4BFB-B7C7-AA402021D518}" type="pres">
      <dgm:prSet presAssocID="{DFD802F4-15AD-4A1D-A1FA-82EC1AC4F53A}" presName="parTrans" presStyleLbl="sibTrans2D1" presStyleIdx="0" presStyleCnt="4"/>
      <dgm:spPr/>
      <dgm:t>
        <a:bodyPr/>
        <a:lstStyle/>
        <a:p>
          <a:endParaRPr lang="ru-RU"/>
        </a:p>
      </dgm:t>
    </dgm:pt>
    <dgm:pt modelId="{61E4C79A-CDA1-45F8-8BA9-61724B31E263}" type="pres">
      <dgm:prSet presAssocID="{DFD802F4-15AD-4A1D-A1FA-82EC1AC4F53A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3FD699EC-A52B-45F0-936F-4E71A2F697CE}" type="pres">
      <dgm:prSet presAssocID="{62347BC8-AA56-458C-AE8D-2D1387E58540}" presName="node" presStyleLbl="node1" presStyleIdx="0" presStyleCnt="4" custScaleX="487492" custScaleY="180287" custRadScaleRad="429833" custRadScaleInc="1787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FDF69E-D537-4EA4-97FB-611E3FEED9E1}" type="pres">
      <dgm:prSet presAssocID="{3A1735AB-E1CA-48D0-86C7-26EDB0DB293F}" presName="parTrans" presStyleLbl="sibTrans2D1" presStyleIdx="1" presStyleCnt="4"/>
      <dgm:spPr/>
      <dgm:t>
        <a:bodyPr/>
        <a:lstStyle/>
        <a:p>
          <a:endParaRPr lang="ru-RU"/>
        </a:p>
      </dgm:t>
    </dgm:pt>
    <dgm:pt modelId="{020A5A62-C160-4174-BD85-C51AE5920B92}" type="pres">
      <dgm:prSet presAssocID="{3A1735AB-E1CA-48D0-86C7-26EDB0DB293F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3DA93539-0027-4733-8052-7DED90D2D03D}" type="pres">
      <dgm:prSet presAssocID="{BF80C0EB-C786-4F1E-9A22-0F5DAF024B93}" presName="node" presStyleLbl="node1" presStyleIdx="1" presStyleCnt="4" custScaleX="487492" custScaleY="180287" custRadScaleRad="429834" custRadScaleInc="212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4C8B3A-B095-4A73-B7B3-5C305BDC6C06}" type="pres">
      <dgm:prSet presAssocID="{6FFC3523-C75D-47EA-AFBA-11BAC14748C1}" presName="parTrans" presStyleLbl="sibTrans2D1" presStyleIdx="2" presStyleCnt="4"/>
      <dgm:spPr/>
      <dgm:t>
        <a:bodyPr/>
        <a:lstStyle/>
        <a:p>
          <a:endParaRPr lang="ru-RU"/>
        </a:p>
      </dgm:t>
    </dgm:pt>
    <dgm:pt modelId="{E31964FD-E501-4203-8BA2-753982B9AFDF}" type="pres">
      <dgm:prSet presAssocID="{6FFC3523-C75D-47EA-AFBA-11BAC14748C1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55D63230-DAFA-4D68-BA4A-BD127029EBF0}" type="pres">
      <dgm:prSet presAssocID="{8BFF6FF9-FAD0-415E-9666-4D8B765B75A3}" presName="node" presStyleLbl="node1" presStyleIdx="2" presStyleCnt="4" custScaleX="487492" custScaleY="180287" custRadScaleRad="386827" custRadScaleInc="1763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4046BD-CE51-4699-BA13-098A268CAF52}" type="pres">
      <dgm:prSet presAssocID="{BF5C50F6-C65D-4080-818F-2F6F22B83BB8}" presName="parTrans" presStyleLbl="sibTrans2D1" presStyleIdx="3" presStyleCnt="4"/>
      <dgm:spPr/>
      <dgm:t>
        <a:bodyPr/>
        <a:lstStyle/>
        <a:p>
          <a:endParaRPr lang="ru-RU"/>
        </a:p>
      </dgm:t>
    </dgm:pt>
    <dgm:pt modelId="{48254065-D452-4181-AD68-A2657F830E3F}" type="pres">
      <dgm:prSet presAssocID="{BF5C50F6-C65D-4080-818F-2F6F22B83BB8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16984EC2-1C62-49A1-B9C9-FB14DD8B8C2E}" type="pres">
      <dgm:prSet presAssocID="{A3836229-6366-4949-831D-B69DABF5BAD7}" presName="node" presStyleLbl="node1" presStyleIdx="3" presStyleCnt="4" custScaleX="487492" custScaleY="180287" custRadScaleRad="386826" custRadScaleInc="236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9433327-BDDE-4E7A-8DAF-EFAC0F69FF1B}" type="presOf" srcId="{6FFC3523-C75D-47EA-AFBA-11BAC14748C1}" destId="{334C8B3A-B095-4A73-B7B3-5C305BDC6C06}" srcOrd="0" destOrd="0" presId="urn:microsoft.com/office/officeart/2005/8/layout/radial5"/>
    <dgm:cxn modelId="{717BFCE2-3A43-44B8-8CE2-3173BD7CA46E}" srcId="{AA188AB2-7663-41C9-8F81-795FC4378359}" destId="{8BFF6FF9-FAD0-415E-9666-4D8B765B75A3}" srcOrd="2" destOrd="0" parTransId="{6FFC3523-C75D-47EA-AFBA-11BAC14748C1}" sibTransId="{5BAFE9A9-1E15-4BAC-9C9C-19798636CA03}"/>
    <dgm:cxn modelId="{169C34DC-3CE7-46ED-A5F2-DF7D3A4E03D4}" type="presOf" srcId="{8BFF6FF9-FAD0-415E-9666-4D8B765B75A3}" destId="{55D63230-DAFA-4D68-BA4A-BD127029EBF0}" srcOrd="0" destOrd="0" presId="urn:microsoft.com/office/officeart/2005/8/layout/radial5"/>
    <dgm:cxn modelId="{DF86D256-A71E-42C2-9495-C041E1551C67}" type="presOf" srcId="{6FFC3523-C75D-47EA-AFBA-11BAC14748C1}" destId="{E31964FD-E501-4203-8BA2-753982B9AFDF}" srcOrd="1" destOrd="0" presId="urn:microsoft.com/office/officeart/2005/8/layout/radial5"/>
    <dgm:cxn modelId="{9B9EA4B1-05A3-4A4F-9C11-77D20E5C0F9B}" type="presOf" srcId="{DFD802F4-15AD-4A1D-A1FA-82EC1AC4F53A}" destId="{3D8E56FF-8A6A-4BFB-B7C7-AA402021D518}" srcOrd="0" destOrd="0" presId="urn:microsoft.com/office/officeart/2005/8/layout/radial5"/>
    <dgm:cxn modelId="{692E6D1A-C2B2-4DEF-8603-0D2BA903E1ED}" type="presOf" srcId="{62347BC8-AA56-458C-AE8D-2D1387E58540}" destId="{3FD699EC-A52B-45F0-936F-4E71A2F697CE}" srcOrd="0" destOrd="0" presId="urn:microsoft.com/office/officeart/2005/8/layout/radial5"/>
    <dgm:cxn modelId="{D69695EA-E5A3-4E89-8590-F65B8BB235B1}" type="presOf" srcId="{3A1735AB-E1CA-48D0-86C7-26EDB0DB293F}" destId="{020A5A62-C160-4174-BD85-C51AE5920B92}" srcOrd="1" destOrd="0" presId="urn:microsoft.com/office/officeart/2005/8/layout/radial5"/>
    <dgm:cxn modelId="{7F630182-7845-40D3-89F5-48375928A039}" type="presOf" srcId="{A3836229-6366-4949-831D-B69DABF5BAD7}" destId="{16984EC2-1C62-49A1-B9C9-FB14DD8B8C2E}" srcOrd="0" destOrd="0" presId="urn:microsoft.com/office/officeart/2005/8/layout/radial5"/>
    <dgm:cxn modelId="{FCFB5467-78FA-442A-9378-7FEB94418A89}" type="presOf" srcId="{AA188AB2-7663-41C9-8F81-795FC4378359}" destId="{D0DD9EC2-4810-4EC3-A706-16E12E33636E}" srcOrd="0" destOrd="0" presId="urn:microsoft.com/office/officeart/2005/8/layout/radial5"/>
    <dgm:cxn modelId="{BA468291-16E5-4588-9848-495982AB101E}" srcId="{AA188AB2-7663-41C9-8F81-795FC4378359}" destId="{A3836229-6366-4949-831D-B69DABF5BAD7}" srcOrd="3" destOrd="0" parTransId="{BF5C50F6-C65D-4080-818F-2F6F22B83BB8}" sibTransId="{D4C5864B-A09B-4005-B27E-C5F77B08069F}"/>
    <dgm:cxn modelId="{FCBBA82F-32AE-40E8-9D8B-B2584DDBFC0D}" srcId="{AA188AB2-7663-41C9-8F81-795FC4378359}" destId="{62347BC8-AA56-458C-AE8D-2D1387E58540}" srcOrd="0" destOrd="0" parTransId="{DFD802F4-15AD-4A1D-A1FA-82EC1AC4F53A}" sibTransId="{7FF7F412-C824-4B9D-ACF6-63E35E50F6F0}"/>
    <dgm:cxn modelId="{F495DE74-92D8-4A71-9084-6A0E3532BFB6}" type="presOf" srcId="{DFD802F4-15AD-4A1D-A1FA-82EC1AC4F53A}" destId="{61E4C79A-CDA1-45F8-8BA9-61724B31E263}" srcOrd="1" destOrd="0" presId="urn:microsoft.com/office/officeart/2005/8/layout/radial5"/>
    <dgm:cxn modelId="{9A84D56B-01D9-47B9-8C8E-F62C5CB9AB34}" type="presOf" srcId="{BF80C0EB-C786-4F1E-9A22-0F5DAF024B93}" destId="{3DA93539-0027-4733-8052-7DED90D2D03D}" srcOrd="0" destOrd="0" presId="urn:microsoft.com/office/officeart/2005/8/layout/radial5"/>
    <dgm:cxn modelId="{3063E4C8-F6EC-4A0A-B341-D25B4BC5F1C5}" type="presOf" srcId="{BF5C50F6-C65D-4080-818F-2F6F22B83BB8}" destId="{4B4046BD-CE51-4699-BA13-098A268CAF52}" srcOrd="0" destOrd="0" presId="urn:microsoft.com/office/officeart/2005/8/layout/radial5"/>
    <dgm:cxn modelId="{ADF3C6B0-1ED2-4322-96E4-91F0232F27CC}" type="presOf" srcId="{F2894FEC-7EE1-464A-A76B-387FD4D9B2BA}" destId="{6FA552F1-BF20-413E-A68A-86F22389B52F}" srcOrd="0" destOrd="0" presId="urn:microsoft.com/office/officeart/2005/8/layout/radial5"/>
    <dgm:cxn modelId="{7AEB534B-315E-4438-A6DE-E8D0A8C55636}" srcId="{F2894FEC-7EE1-464A-A76B-387FD4D9B2BA}" destId="{AA188AB2-7663-41C9-8F81-795FC4378359}" srcOrd="0" destOrd="0" parTransId="{CC5FB7F2-BAE7-40B2-A492-6B42316DBEC3}" sibTransId="{0F9E9755-9FF4-477B-A58F-ADC89AC9FD3F}"/>
    <dgm:cxn modelId="{CA8C927A-FC3C-4047-B442-DCD563B89E45}" type="presOf" srcId="{3A1735AB-E1CA-48D0-86C7-26EDB0DB293F}" destId="{A6FDF69E-D537-4EA4-97FB-611E3FEED9E1}" srcOrd="0" destOrd="0" presId="urn:microsoft.com/office/officeart/2005/8/layout/radial5"/>
    <dgm:cxn modelId="{DE546521-AB12-4149-AC75-43F11868D2CC}" type="presOf" srcId="{BF5C50F6-C65D-4080-818F-2F6F22B83BB8}" destId="{48254065-D452-4181-AD68-A2657F830E3F}" srcOrd="1" destOrd="0" presId="urn:microsoft.com/office/officeart/2005/8/layout/radial5"/>
    <dgm:cxn modelId="{BD07F776-0BEC-4379-B7E3-783F168501F1}" srcId="{AA188AB2-7663-41C9-8F81-795FC4378359}" destId="{BF80C0EB-C786-4F1E-9A22-0F5DAF024B93}" srcOrd="1" destOrd="0" parTransId="{3A1735AB-E1CA-48D0-86C7-26EDB0DB293F}" sibTransId="{B2470724-D85B-4932-AD0F-9DDC13C43B34}"/>
    <dgm:cxn modelId="{8320EAE0-7C73-440C-A392-1F8042AD5B96}" type="presParOf" srcId="{6FA552F1-BF20-413E-A68A-86F22389B52F}" destId="{D0DD9EC2-4810-4EC3-A706-16E12E33636E}" srcOrd="0" destOrd="0" presId="urn:microsoft.com/office/officeart/2005/8/layout/radial5"/>
    <dgm:cxn modelId="{8D8F3A93-04CF-46F0-B1BB-81B667262378}" type="presParOf" srcId="{6FA552F1-BF20-413E-A68A-86F22389B52F}" destId="{3D8E56FF-8A6A-4BFB-B7C7-AA402021D518}" srcOrd="1" destOrd="0" presId="urn:microsoft.com/office/officeart/2005/8/layout/radial5"/>
    <dgm:cxn modelId="{15C714D3-7ABF-49CA-8B42-245584A1E003}" type="presParOf" srcId="{3D8E56FF-8A6A-4BFB-B7C7-AA402021D518}" destId="{61E4C79A-CDA1-45F8-8BA9-61724B31E263}" srcOrd="0" destOrd="0" presId="urn:microsoft.com/office/officeart/2005/8/layout/radial5"/>
    <dgm:cxn modelId="{655FC202-B2F6-4B2C-9031-77685074BA7E}" type="presParOf" srcId="{6FA552F1-BF20-413E-A68A-86F22389B52F}" destId="{3FD699EC-A52B-45F0-936F-4E71A2F697CE}" srcOrd="2" destOrd="0" presId="urn:microsoft.com/office/officeart/2005/8/layout/radial5"/>
    <dgm:cxn modelId="{92ECEC42-537D-4973-A194-815D78922DA0}" type="presParOf" srcId="{6FA552F1-BF20-413E-A68A-86F22389B52F}" destId="{A6FDF69E-D537-4EA4-97FB-611E3FEED9E1}" srcOrd="3" destOrd="0" presId="urn:microsoft.com/office/officeart/2005/8/layout/radial5"/>
    <dgm:cxn modelId="{4A77A1FB-AB36-4A41-8B39-A0069D52036F}" type="presParOf" srcId="{A6FDF69E-D537-4EA4-97FB-611E3FEED9E1}" destId="{020A5A62-C160-4174-BD85-C51AE5920B92}" srcOrd="0" destOrd="0" presId="urn:microsoft.com/office/officeart/2005/8/layout/radial5"/>
    <dgm:cxn modelId="{5012C3D2-8297-4C33-B507-D410624EE4B6}" type="presParOf" srcId="{6FA552F1-BF20-413E-A68A-86F22389B52F}" destId="{3DA93539-0027-4733-8052-7DED90D2D03D}" srcOrd="4" destOrd="0" presId="urn:microsoft.com/office/officeart/2005/8/layout/radial5"/>
    <dgm:cxn modelId="{4D405CB8-0AFA-40A1-9811-9FA4F7622648}" type="presParOf" srcId="{6FA552F1-BF20-413E-A68A-86F22389B52F}" destId="{334C8B3A-B095-4A73-B7B3-5C305BDC6C06}" srcOrd="5" destOrd="0" presId="urn:microsoft.com/office/officeart/2005/8/layout/radial5"/>
    <dgm:cxn modelId="{F91B310B-E7EF-4977-8DD9-C7EFACCA27D9}" type="presParOf" srcId="{334C8B3A-B095-4A73-B7B3-5C305BDC6C06}" destId="{E31964FD-E501-4203-8BA2-753982B9AFDF}" srcOrd="0" destOrd="0" presId="urn:microsoft.com/office/officeart/2005/8/layout/radial5"/>
    <dgm:cxn modelId="{E3F8D38D-01E1-487E-8B51-EF26A0455EDD}" type="presParOf" srcId="{6FA552F1-BF20-413E-A68A-86F22389B52F}" destId="{55D63230-DAFA-4D68-BA4A-BD127029EBF0}" srcOrd="6" destOrd="0" presId="urn:microsoft.com/office/officeart/2005/8/layout/radial5"/>
    <dgm:cxn modelId="{3DFBF3C9-A64B-4247-9042-E07308FB22B2}" type="presParOf" srcId="{6FA552F1-BF20-413E-A68A-86F22389B52F}" destId="{4B4046BD-CE51-4699-BA13-098A268CAF52}" srcOrd="7" destOrd="0" presId="urn:microsoft.com/office/officeart/2005/8/layout/radial5"/>
    <dgm:cxn modelId="{CD50BA5F-167D-4CB0-A4CF-F69AFD717489}" type="presParOf" srcId="{4B4046BD-CE51-4699-BA13-098A268CAF52}" destId="{48254065-D452-4181-AD68-A2657F830E3F}" srcOrd="0" destOrd="0" presId="urn:microsoft.com/office/officeart/2005/8/layout/radial5"/>
    <dgm:cxn modelId="{5D20A294-1109-4625-AFA4-E1A1B15D700C}" type="presParOf" srcId="{6FA552F1-BF20-413E-A68A-86F22389B52F}" destId="{16984EC2-1C62-49A1-B9C9-FB14DD8B8C2E}" srcOrd="8" destOrd="0" presId="urn:microsoft.com/office/officeart/2005/8/layout/radial5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BFABBB7-7D81-407F-B11F-DABB525F758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04EE062-9822-4BAE-A70E-EBF1D7BCBD6F}">
      <dgm:prSet phldrT="[Текст]" custT="1"/>
      <dgm:spPr/>
      <dgm:t>
        <a:bodyPr/>
        <a:lstStyle/>
        <a:p>
          <a:r>
            <a:rPr lang="ru-RU" sz="1800" dirty="0" smtClean="0"/>
            <a:t>1) психические травмы, которые можно назвать «эмоциональным лишением»</a:t>
          </a:r>
          <a:endParaRPr lang="ru-RU" sz="1800" dirty="0"/>
        </a:p>
      </dgm:t>
    </dgm:pt>
    <dgm:pt modelId="{F6F9E4B8-0B08-406A-AEA9-0F6AAE570F34}" type="parTrans" cxnId="{C3F69EB2-7898-480E-BFC6-68C68B026F17}">
      <dgm:prSet/>
      <dgm:spPr/>
      <dgm:t>
        <a:bodyPr/>
        <a:lstStyle/>
        <a:p>
          <a:endParaRPr lang="ru-RU"/>
        </a:p>
      </dgm:t>
    </dgm:pt>
    <dgm:pt modelId="{35F5FC4A-C5F5-4E3A-8295-486FA4747F03}" type="sibTrans" cxnId="{C3F69EB2-7898-480E-BFC6-68C68B026F17}">
      <dgm:prSet/>
      <dgm:spPr/>
      <dgm:t>
        <a:bodyPr/>
        <a:lstStyle/>
        <a:p>
          <a:endParaRPr lang="ru-RU"/>
        </a:p>
      </dgm:t>
    </dgm:pt>
    <dgm:pt modelId="{E69BE6DC-D703-479D-ADD9-85E36F3D47A5}">
      <dgm:prSet phldrT="[Текст]" custT="1"/>
      <dgm:spPr/>
      <dgm:t>
        <a:bodyPr/>
        <a:lstStyle/>
        <a:p>
          <a:r>
            <a:rPr lang="ru-RU" sz="1800" dirty="0" smtClean="0"/>
            <a:t>2) различные конфликты</a:t>
          </a:r>
          <a:endParaRPr lang="ru-RU" sz="1800" dirty="0"/>
        </a:p>
      </dgm:t>
    </dgm:pt>
    <dgm:pt modelId="{CF541D30-46E6-4FE2-9A1D-DC89A0FF24E3}" type="parTrans" cxnId="{D517D58D-C050-4488-B49C-41D64124CBED}">
      <dgm:prSet/>
      <dgm:spPr/>
      <dgm:t>
        <a:bodyPr/>
        <a:lstStyle/>
        <a:p>
          <a:endParaRPr lang="ru-RU"/>
        </a:p>
      </dgm:t>
    </dgm:pt>
    <dgm:pt modelId="{BAA8E200-57F6-48A9-A10B-11F949F260DD}" type="sibTrans" cxnId="{D517D58D-C050-4488-B49C-41D64124CBED}">
      <dgm:prSet/>
      <dgm:spPr/>
      <dgm:t>
        <a:bodyPr/>
        <a:lstStyle/>
        <a:p>
          <a:endParaRPr lang="ru-RU"/>
        </a:p>
      </dgm:t>
    </dgm:pt>
    <dgm:pt modelId="{A3547C79-F2F4-47BD-8246-598EDCEFCE5A}">
      <dgm:prSet phldrT="[Текст]" custT="1"/>
      <dgm:spPr/>
      <dgm:t>
        <a:bodyPr/>
        <a:lstStyle/>
        <a:p>
          <a:r>
            <a:rPr lang="ru-RU" sz="1800" dirty="0" smtClean="0"/>
            <a:t>3) психические травмы, представляющие угрозу для жизни</a:t>
          </a:r>
          <a:endParaRPr lang="ru-RU" sz="1800" dirty="0"/>
        </a:p>
      </dgm:t>
    </dgm:pt>
    <dgm:pt modelId="{156A1189-4F90-4674-879F-2EE9A7CF4FED}" type="parTrans" cxnId="{6776B3F4-96C3-4EE2-A119-564A5300DCC7}">
      <dgm:prSet/>
      <dgm:spPr/>
      <dgm:t>
        <a:bodyPr/>
        <a:lstStyle/>
        <a:p>
          <a:endParaRPr lang="ru-RU"/>
        </a:p>
      </dgm:t>
    </dgm:pt>
    <dgm:pt modelId="{9DDC092C-F3D3-4744-89F2-CCEFA94C8C6A}" type="sibTrans" cxnId="{6776B3F4-96C3-4EE2-A119-564A5300DCC7}">
      <dgm:prSet/>
      <dgm:spPr/>
      <dgm:t>
        <a:bodyPr/>
        <a:lstStyle/>
        <a:p>
          <a:endParaRPr lang="ru-RU"/>
        </a:p>
      </dgm:t>
    </dgm:pt>
    <dgm:pt modelId="{D5087CAF-DA7D-404D-89FE-3D6CA0C9C95C}" type="pres">
      <dgm:prSet presAssocID="{9BFABBB7-7D81-407F-B11F-DABB525F758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594D861-3B98-46AE-BD60-F963E57DF1DC}" type="pres">
      <dgm:prSet presAssocID="{B04EE062-9822-4BAE-A70E-EBF1D7BCBD6F}" presName="parentLin" presStyleCnt="0"/>
      <dgm:spPr/>
    </dgm:pt>
    <dgm:pt modelId="{907C2FE2-12A2-4BB9-95B4-50313DD2F8D9}" type="pres">
      <dgm:prSet presAssocID="{B04EE062-9822-4BAE-A70E-EBF1D7BCBD6F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7E50D36E-077F-4686-A404-768487DEA63F}" type="pres">
      <dgm:prSet presAssocID="{B04EE062-9822-4BAE-A70E-EBF1D7BCBD6F}" presName="parentText" presStyleLbl="node1" presStyleIdx="0" presStyleCnt="3" custScaleX="115308" custScaleY="13525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C38ADD-788F-4C9F-9C2D-84C8F5BB5E96}" type="pres">
      <dgm:prSet presAssocID="{B04EE062-9822-4BAE-A70E-EBF1D7BCBD6F}" presName="negativeSpace" presStyleCnt="0"/>
      <dgm:spPr/>
    </dgm:pt>
    <dgm:pt modelId="{419FC7E3-0C2B-498F-B4A0-1349224CE9D7}" type="pres">
      <dgm:prSet presAssocID="{B04EE062-9822-4BAE-A70E-EBF1D7BCBD6F}" presName="childText" presStyleLbl="conFgAcc1" presStyleIdx="0" presStyleCnt="3">
        <dgm:presLayoutVars>
          <dgm:bulletEnabled val="1"/>
        </dgm:presLayoutVars>
      </dgm:prSet>
      <dgm:spPr/>
    </dgm:pt>
    <dgm:pt modelId="{5D2AA496-77E5-4582-88CA-F020387B3232}" type="pres">
      <dgm:prSet presAssocID="{35F5FC4A-C5F5-4E3A-8295-486FA4747F03}" presName="spaceBetweenRectangles" presStyleCnt="0"/>
      <dgm:spPr/>
    </dgm:pt>
    <dgm:pt modelId="{3AAE7545-FB1D-40A1-955D-B17141DBFFBE}" type="pres">
      <dgm:prSet presAssocID="{E69BE6DC-D703-479D-ADD9-85E36F3D47A5}" presName="parentLin" presStyleCnt="0"/>
      <dgm:spPr/>
    </dgm:pt>
    <dgm:pt modelId="{F19374EE-8AC0-41E8-9EAF-B7403E86941C}" type="pres">
      <dgm:prSet presAssocID="{E69BE6DC-D703-479D-ADD9-85E36F3D47A5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77545E34-F455-4911-B70C-D81EDD8162A5}" type="pres">
      <dgm:prSet presAssocID="{E69BE6DC-D703-479D-ADD9-85E36F3D47A5}" presName="parentText" presStyleLbl="node1" presStyleIdx="1" presStyleCnt="3" custScaleX="11809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8C5D27-4285-4416-8630-8F3FB8CD935C}" type="pres">
      <dgm:prSet presAssocID="{E69BE6DC-D703-479D-ADD9-85E36F3D47A5}" presName="negativeSpace" presStyleCnt="0"/>
      <dgm:spPr/>
    </dgm:pt>
    <dgm:pt modelId="{025F7B23-56AA-4FF2-AB0B-F82D50572434}" type="pres">
      <dgm:prSet presAssocID="{E69BE6DC-D703-479D-ADD9-85E36F3D47A5}" presName="childText" presStyleLbl="conFgAcc1" presStyleIdx="1" presStyleCnt="3">
        <dgm:presLayoutVars>
          <dgm:bulletEnabled val="1"/>
        </dgm:presLayoutVars>
      </dgm:prSet>
      <dgm:spPr/>
    </dgm:pt>
    <dgm:pt modelId="{51DA6992-ED06-4616-9F97-07D8BB1AD446}" type="pres">
      <dgm:prSet presAssocID="{BAA8E200-57F6-48A9-A10B-11F949F260DD}" presName="spaceBetweenRectangles" presStyleCnt="0"/>
      <dgm:spPr/>
    </dgm:pt>
    <dgm:pt modelId="{F4688D19-39C3-4181-A6E6-93E13C538456}" type="pres">
      <dgm:prSet presAssocID="{A3547C79-F2F4-47BD-8246-598EDCEFCE5A}" presName="parentLin" presStyleCnt="0"/>
      <dgm:spPr/>
    </dgm:pt>
    <dgm:pt modelId="{54DC72B0-6D9D-4C72-B418-7B3B47A909CD}" type="pres">
      <dgm:prSet presAssocID="{A3547C79-F2F4-47BD-8246-598EDCEFCE5A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4BFAADBC-D5AB-4329-8C31-FC929392FF67}" type="pres">
      <dgm:prSet presAssocID="{A3547C79-F2F4-47BD-8246-598EDCEFCE5A}" presName="parentText" presStyleLbl="node1" presStyleIdx="2" presStyleCnt="3" custScaleX="11809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54AEE0-4C13-4BA2-B7E3-C5065A1A243E}" type="pres">
      <dgm:prSet presAssocID="{A3547C79-F2F4-47BD-8246-598EDCEFCE5A}" presName="negativeSpace" presStyleCnt="0"/>
      <dgm:spPr/>
    </dgm:pt>
    <dgm:pt modelId="{74173603-865C-426F-A69B-890143CDF400}" type="pres">
      <dgm:prSet presAssocID="{A3547C79-F2F4-47BD-8246-598EDCEFCE5A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6B4CA8CF-F77B-4D47-B5CD-984CC5E0EA72}" type="presOf" srcId="{9BFABBB7-7D81-407F-B11F-DABB525F758A}" destId="{D5087CAF-DA7D-404D-89FE-3D6CA0C9C95C}" srcOrd="0" destOrd="0" presId="urn:microsoft.com/office/officeart/2005/8/layout/list1"/>
    <dgm:cxn modelId="{0FDEE29E-BB81-46F3-B6C0-42CFADBA65C3}" type="presOf" srcId="{E69BE6DC-D703-479D-ADD9-85E36F3D47A5}" destId="{F19374EE-8AC0-41E8-9EAF-B7403E86941C}" srcOrd="0" destOrd="0" presId="urn:microsoft.com/office/officeart/2005/8/layout/list1"/>
    <dgm:cxn modelId="{89AA75C1-C177-4CA3-B567-F15452351579}" type="presOf" srcId="{B04EE062-9822-4BAE-A70E-EBF1D7BCBD6F}" destId="{7E50D36E-077F-4686-A404-768487DEA63F}" srcOrd="1" destOrd="0" presId="urn:microsoft.com/office/officeart/2005/8/layout/list1"/>
    <dgm:cxn modelId="{538449FF-CDBA-4F47-8B53-F7786A53664C}" type="presOf" srcId="{E69BE6DC-D703-479D-ADD9-85E36F3D47A5}" destId="{77545E34-F455-4911-B70C-D81EDD8162A5}" srcOrd="1" destOrd="0" presId="urn:microsoft.com/office/officeart/2005/8/layout/list1"/>
    <dgm:cxn modelId="{47638311-99EE-4C91-ACFB-E25CF9231F64}" type="presOf" srcId="{A3547C79-F2F4-47BD-8246-598EDCEFCE5A}" destId="{54DC72B0-6D9D-4C72-B418-7B3B47A909CD}" srcOrd="0" destOrd="0" presId="urn:microsoft.com/office/officeart/2005/8/layout/list1"/>
    <dgm:cxn modelId="{6776B3F4-96C3-4EE2-A119-564A5300DCC7}" srcId="{9BFABBB7-7D81-407F-B11F-DABB525F758A}" destId="{A3547C79-F2F4-47BD-8246-598EDCEFCE5A}" srcOrd="2" destOrd="0" parTransId="{156A1189-4F90-4674-879F-2EE9A7CF4FED}" sibTransId="{9DDC092C-F3D3-4744-89F2-CCEFA94C8C6A}"/>
    <dgm:cxn modelId="{D517D58D-C050-4488-B49C-41D64124CBED}" srcId="{9BFABBB7-7D81-407F-B11F-DABB525F758A}" destId="{E69BE6DC-D703-479D-ADD9-85E36F3D47A5}" srcOrd="1" destOrd="0" parTransId="{CF541D30-46E6-4FE2-9A1D-DC89A0FF24E3}" sibTransId="{BAA8E200-57F6-48A9-A10B-11F949F260DD}"/>
    <dgm:cxn modelId="{FCA82421-BF96-450F-BC8D-9128C3898180}" type="presOf" srcId="{B04EE062-9822-4BAE-A70E-EBF1D7BCBD6F}" destId="{907C2FE2-12A2-4BB9-95B4-50313DD2F8D9}" srcOrd="0" destOrd="0" presId="urn:microsoft.com/office/officeart/2005/8/layout/list1"/>
    <dgm:cxn modelId="{E6401831-29FB-4CEC-B3E2-BE10178680F9}" type="presOf" srcId="{A3547C79-F2F4-47BD-8246-598EDCEFCE5A}" destId="{4BFAADBC-D5AB-4329-8C31-FC929392FF67}" srcOrd="1" destOrd="0" presId="urn:microsoft.com/office/officeart/2005/8/layout/list1"/>
    <dgm:cxn modelId="{C3F69EB2-7898-480E-BFC6-68C68B026F17}" srcId="{9BFABBB7-7D81-407F-B11F-DABB525F758A}" destId="{B04EE062-9822-4BAE-A70E-EBF1D7BCBD6F}" srcOrd="0" destOrd="0" parTransId="{F6F9E4B8-0B08-406A-AEA9-0F6AAE570F34}" sibTransId="{35F5FC4A-C5F5-4E3A-8295-486FA4747F03}"/>
    <dgm:cxn modelId="{36A7793C-6B74-4D64-A5C5-E1054C1E095D}" type="presParOf" srcId="{D5087CAF-DA7D-404D-89FE-3D6CA0C9C95C}" destId="{E594D861-3B98-46AE-BD60-F963E57DF1DC}" srcOrd="0" destOrd="0" presId="urn:microsoft.com/office/officeart/2005/8/layout/list1"/>
    <dgm:cxn modelId="{408AE486-6F7C-4D5B-99B1-7E2331237F16}" type="presParOf" srcId="{E594D861-3B98-46AE-BD60-F963E57DF1DC}" destId="{907C2FE2-12A2-4BB9-95B4-50313DD2F8D9}" srcOrd="0" destOrd="0" presId="urn:microsoft.com/office/officeart/2005/8/layout/list1"/>
    <dgm:cxn modelId="{3C36B8D8-AD77-4239-8A17-4966BBF4341B}" type="presParOf" srcId="{E594D861-3B98-46AE-BD60-F963E57DF1DC}" destId="{7E50D36E-077F-4686-A404-768487DEA63F}" srcOrd="1" destOrd="0" presId="urn:microsoft.com/office/officeart/2005/8/layout/list1"/>
    <dgm:cxn modelId="{2B35BEB7-6F03-446B-9781-3B09FF38DC7F}" type="presParOf" srcId="{D5087CAF-DA7D-404D-89FE-3D6CA0C9C95C}" destId="{CCC38ADD-788F-4C9F-9C2D-84C8F5BB5E96}" srcOrd="1" destOrd="0" presId="urn:microsoft.com/office/officeart/2005/8/layout/list1"/>
    <dgm:cxn modelId="{797C2034-1FF0-46A0-818D-584C33516676}" type="presParOf" srcId="{D5087CAF-DA7D-404D-89FE-3D6CA0C9C95C}" destId="{419FC7E3-0C2B-498F-B4A0-1349224CE9D7}" srcOrd="2" destOrd="0" presId="urn:microsoft.com/office/officeart/2005/8/layout/list1"/>
    <dgm:cxn modelId="{BA58C6D7-0D06-405F-B471-53A8016A2B51}" type="presParOf" srcId="{D5087CAF-DA7D-404D-89FE-3D6CA0C9C95C}" destId="{5D2AA496-77E5-4582-88CA-F020387B3232}" srcOrd="3" destOrd="0" presId="urn:microsoft.com/office/officeart/2005/8/layout/list1"/>
    <dgm:cxn modelId="{0D071FA8-7738-4722-8034-DB258163368C}" type="presParOf" srcId="{D5087CAF-DA7D-404D-89FE-3D6CA0C9C95C}" destId="{3AAE7545-FB1D-40A1-955D-B17141DBFFBE}" srcOrd="4" destOrd="0" presId="urn:microsoft.com/office/officeart/2005/8/layout/list1"/>
    <dgm:cxn modelId="{A2AD3205-7A79-4F92-BC6C-B56FF3F7BD34}" type="presParOf" srcId="{3AAE7545-FB1D-40A1-955D-B17141DBFFBE}" destId="{F19374EE-8AC0-41E8-9EAF-B7403E86941C}" srcOrd="0" destOrd="0" presId="urn:microsoft.com/office/officeart/2005/8/layout/list1"/>
    <dgm:cxn modelId="{2BDE0791-4A60-4B6F-B320-57BB77E563EA}" type="presParOf" srcId="{3AAE7545-FB1D-40A1-955D-B17141DBFFBE}" destId="{77545E34-F455-4911-B70C-D81EDD8162A5}" srcOrd="1" destOrd="0" presId="urn:microsoft.com/office/officeart/2005/8/layout/list1"/>
    <dgm:cxn modelId="{B339A0F4-85C6-4BE3-85A8-C9990C59ED4B}" type="presParOf" srcId="{D5087CAF-DA7D-404D-89FE-3D6CA0C9C95C}" destId="{9A8C5D27-4285-4416-8630-8F3FB8CD935C}" srcOrd="5" destOrd="0" presId="urn:microsoft.com/office/officeart/2005/8/layout/list1"/>
    <dgm:cxn modelId="{01559911-4FF3-49A3-A8D7-AE14A4514D2D}" type="presParOf" srcId="{D5087CAF-DA7D-404D-89FE-3D6CA0C9C95C}" destId="{025F7B23-56AA-4FF2-AB0B-F82D50572434}" srcOrd="6" destOrd="0" presId="urn:microsoft.com/office/officeart/2005/8/layout/list1"/>
    <dgm:cxn modelId="{3CD698AB-CD83-4DBA-A644-EF0AF8AFE33C}" type="presParOf" srcId="{D5087CAF-DA7D-404D-89FE-3D6CA0C9C95C}" destId="{51DA6992-ED06-4616-9F97-07D8BB1AD446}" srcOrd="7" destOrd="0" presId="urn:microsoft.com/office/officeart/2005/8/layout/list1"/>
    <dgm:cxn modelId="{A8689133-C4E7-43BD-BBB3-12A247175EEF}" type="presParOf" srcId="{D5087CAF-DA7D-404D-89FE-3D6CA0C9C95C}" destId="{F4688D19-39C3-4181-A6E6-93E13C538456}" srcOrd="8" destOrd="0" presId="urn:microsoft.com/office/officeart/2005/8/layout/list1"/>
    <dgm:cxn modelId="{558B240B-951A-4A97-97F1-3633D9AA39EA}" type="presParOf" srcId="{F4688D19-39C3-4181-A6E6-93E13C538456}" destId="{54DC72B0-6D9D-4C72-B418-7B3B47A909CD}" srcOrd="0" destOrd="0" presId="urn:microsoft.com/office/officeart/2005/8/layout/list1"/>
    <dgm:cxn modelId="{5C262E24-EA65-4E9A-96F3-7E16180B8CAA}" type="presParOf" srcId="{F4688D19-39C3-4181-A6E6-93E13C538456}" destId="{4BFAADBC-D5AB-4329-8C31-FC929392FF67}" srcOrd="1" destOrd="0" presId="urn:microsoft.com/office/officeart/2005/8/layout/list1"/>
    <dgm:cxn modelId="{33DF435B-3303-4B45-B43E-DC3B5EC1A071}" type="presParOf" srcId="{D5087CAF-DA7D-404D-89FE-3D6CA0C9C95C}" destId="{EB54AEE0-4C13-4BA2-B7E3-C5065A1A243E}" srcOrd="9" destOrd="0" presId="urn:microsoft.com/office/officeart/2005/8/layout/list1"/>
    <dgm:cxn modelId="{AD7B8F1D-3D52-44C0-B51B-870FA4E4D6EF}" type="presParOf" srcId="{D5087CAF-DA7D-404D-89FE-3D6CA0C9C95C}" destId="{74173603-865C-426F-A69B-890143CDF400}" srcOrd="10" destOrd="0" presId="urn:microsoft.com/office/officeart/2005/8/layout/list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D8CDDD3-E95B-4945-84EE-710216AAC5B7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A6FBF41-F16E-4177-995D-4014B9A51AAE}">
      <dgm:prSet phldrT="[Текст]"/>
      <dgm:spPr/>
      <dgm:t>
        <a:bodyPr/>
        <a:lstStyle/>
        <a:p>
          <a:r>
            <a:rPr lang="ru-RU" b="1" dirty="0" smtClean="0">
              <a:solidFill>
                <a:schemeClr val="accent1">
                  <a:lumMod val="50000"/>
                </a:schemeClr>
              </a:solidFill>
            </a:rPr>
            <a:t>ПСИХОСОМАТИЧЕСКИЕ РАССТРОЙСТВА</a:t>
          </a:r>
          <a:r>
            <a:rPr lang="ru-RU" dirty="0" smtClean="0">
              <a:solidFill>
                <a:schemeClr val="accent1">
                  <a:lumMod val="50000"/>
                </a:schemeClr>
              </a:solidFill>
            </a:rPr>
            <a:t> </a:t>
          </a:r>
          <a:endParaRPr lang="ru-RU" dirty="0"/>
        </a:p>
      </dgm:t>
    </dgm:pt>
    <dgm:pt modelId="{57230FC3-9253-4A03-B96C-8540FCCA38F5}" type="parTrans" cxnId="{B94C32DF-F05B-46B4-8C28-1F28AF01EA79}">
      <dgm:prSet/>
      <dgm:spPr/>
      <dgm:t>
        <a:bodyPr/>
        <a:lstStyle/>
        <a:p>
          <a:endParaRPr lang="ru-RU"/>
        </a:p>
      </dgm:t>
    </dgm:pt>
    <dgm:pt modelId="{0B3A4DF3-D726-451F-856C-BEE746A61B35}" type="sibTrans" cxnId="{B94C32DF-F05B-46B4-8C28-1F28AF01EA79}">
      <dgm:prSet/>
      <dgm:spPr/>
      <dgm:t>
        <a:bodyPr/>
        <a:lstStyle/>
        <a:p>
          <a:endParaRPr lang="ru-RU"/>
        </a:p>
      </dgm:t>
    </dgm:pt>
    <dgm:pt modelId="{2E2033F6-63DB-4D38-9C0C-FB1F305B0685}">
      <dgm:prSet phldrT="[Текст]"/>
      <dgm:spPr/>
      <dgm:t>
        <a:bodyPr/>
        <a:lstStyle/>
        <a:p>
          <a:r>
            <a:rPr lang="ru-RU" b="1" dirty="0" smtClean="0">
              <a:solidFill>
                <a:schemeClr val="accent1">
                  <a:lumMod val="50000"/>
                </a:schemeClr>
              </a:solidFill>
            </a:rPr>
            <a:t>КОНВЕРСИОННЫЕ СИМПТОМЫ</a:t>
          </a:r>
          <a:endParaRPr lang="ru-RU" dirty="0">
            <a:solidFill>
              <a:schemeClr val="accent1">
                <a:lumMod val="50000"/>
              </a:schemeClr>
            </a:solidFill>
          </a:endParaRPr>
        </a:p>
      </dgm:t>
    </dgm:pt>
    <dgm:pt modelId="{313745FB-ED51-4154-AE75-66C97F23FF70}" type="parTrans" cxnId="{9975A98B-2871-41B9-8B28-687C8B806004}">
      <dgm:prSet/>
      <dgm:spPr/>
      <dgm:t>
        <a:bodyPr/>
        <a:lstStyle/>
        <a:p>
          <a:endParaRPr lang="ru-RU"/>
        </a:p>
      </dgm:t>
    </dgm:pt>
    <dgm:pt modelId="{76CC3E2B-9D9D-4EDA-A518-C6422A373AA0}" type="sibTrans" cxnId="{9975A98B-2871-41B9-8B28-687C8B806004}">
      <dgm:prSet/>
      <dgm:spPr/>
      <dgm:t>
        <a:bodyPr/>
        <a:lstStyle/>
        <a:p>
          <a:endParaRPr lang="ru-RU"/>
        </a:p>
      </dgm:t>
    </dgm:pt>
    <dgm:pt modelId="{B2BFC511-878E-4494-BA6B-5A0CB992CD79}">
      <dgm:prSet phldrT="[Текст]"/>
      <dgm:spPr/>
      <dgm:t>
        <a:bodyPr/>
        <a:lstStyle/>
        <a:p>
          <a:r>
            <a:rPr lang="ru-RU" b="1" dirty="0" smtClean="0">
              <a:solidFill>
                <a:schemeClr val="accent1">
                  <a:lumMod val="50000"/>
                </a:schemeClr>
              </a:solidFill>
            </a:rPr>
            <a:t>ФУНКЦИОНАЛЬНЫЕ СИНДРОМЫ (ОРГАННЫЕ НЕВРОЗЫ)</a:t>
          </a:r>
          <a:endParaRPr lang="ru-RU" dirty="0">
            <a:solidFill>
              <a:schemeClr val="accent1">
                <a:lumMod val="50000"/>
              </a:schemeClr>
            </a:solidFill>
          </a:endParaRPr>
        </a:p>
      </dgm:t>
    </dgm:pt>
    <dgm:pt modelId="{BBE0EDFC-C53D-4F39-9F02-00A5280D9765}" type="parTrans" cxnId="{D775C058-08EC-4C5A-AB64-049C7ECED902}">
      <dgm:prSet/>
      <dgm:spPr/>
      <dgm:t>
        <a:bodyPr/>
        <a:lstStyle/>
        <a:p>
          <a:endParaRPr lang="ru-RU"/>
        </a:p>
      </dgm:t>
    </dgm:pt>
    <dgm:pt modelId="{56303270-9C66-45DB-B2ED-F99294BBACC8}" type="sibTrans" cxnId="{D775C058-08EC-4C5A-AB64-049C7ECED902}">
      <dgm:prSet/>
      <dgm:spPr/>
      <dgm:t>
        <a:bodyPr/>
        <a:lstStyle/>
        <a:p>
          <a:endParaRPr lang="ru-RU"/>
        </a:p>
      </dgm:t>
    </dgm:pt>
    <dgm:pt modelId="{21457FE7-FDAB-4454-B54F-95F5D6E76B47}">
      <dgm:prSet/>
      <dgm:spPr/>
      <dgm:t>
        <a:bodyPr/>
        <a:lstStyle/>
        <a:p>
          <a:r>
            <a:rPr lang="ru-RU" b="1" dirty="0" smtClean="0">
              <a:solidFill>
                <a:schemeClr val="accent1">
                  <a:lumMod val="50000"/>
                </a:schemeClr>
              </a:solidFill>
            </a:rPr>
            <a:t>ПСИХОСОМАТИЧЕСКИЕ ЗАБОЛЕВАНИЯ (ПСИХОСОМАТОЗЫ)</a:t>
          </a:r>
          <a:endParaRPr lang="ru-RU" dirty="0">
            <a:solidFill>
              <a:schemeClr val="accent1">
                <a:lumMod val="50000"/>
              </a:schemeClr>
            </a:solidFill>
          </a:endParaRPr>
        </a:p>
      </dgm:t>
    </dgm:pt>
    <dgm:pt modelId="{C595A635-7AFB-4473-9CD3-586658025204}" type="parTrans" cxnId="{0E95C5EA-6C77-48D4-B0D8-02E98FE6E823}">
      <dgm:prSet/>
      <dgm:spPr/>
      <dgm:t>
        <a:bodyPr/>
        <a:lstStyle/>
        <a:p>
          <a:endParaRPr lang="ru-RU"/>
        </a:p>
      </dgm:t>
    </dgm:pt>
    <dgm:pt modelId="{47467BC7-27AA-4399-BC2B-7C2E29D46EB2}" type="sibTrans" cxnId="{0E95C5EA-6C77-48D4-B0D8-02E98FE6E823}">
      <dgm:prSet/>
      <dgm:spPr/>
      <dgm:t>
        <a:bodyPr/>
        <a:lstStyle/>
        <a:p>
          <a:endParaRPr lang="ru-RU"/>
        </a:p>
      </dgm:t>
    </dgm:pt>
    <dgm:pt modelId="{314C1822-4A72-48C8-8A0D-88DD90C3A284}" type="pres">
      <dgm:prSet presAssocID="{AD8CDDD3-E95B-4945-84EE-710216AAC5B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502CBB4-A6C1-4B7C-AD3C-5E65407056A5}" type="pres">
      <dgm:prSet presAssocID="{3A6FBF41-F16E-4177-995D-4014B9A51AAE}" presName="hierRoot1" presStyleCnt="0"/>
      <dgm:spPr/>
    </dgm:pt>
    <dgm:pt modelId="{1D7D41C2-03E0-4BD3-B46F-07402ABB7A40}" type="pres">
      <dgm:prSet presAssocID="{3A6FBF41-F16E-4177-995D-4014B9A51AAE}" presName="composite" presStyleCnt="0"/>
      <dgm:spPr/>
    </dgm:pt>
    <dgm:pt modelId="{3A1388C8-88B1-4C79-A46A-C310BE4511E7}" type="pres">
      <dgm:prSet presAssocID="{3A6FBF41-F16E-4177-995D-4014B9A51AAE}" presName="background" presStyleLbl="node0" presStyleIdx="0" presStyleCnt="1"/>
      <dgm:spPr/>
    </dgm:pt>
    <dgm:pt modelId="{8FFFA7E8-EBCD-4FB9-A0B7-D2BA48292E38}" type="pres">
      <dgm:prSet presAssocID="{3A6FBF41-F16E-4177-995D-4014B9A51AAE}" presName="text" presStyleLbl="fgAcc0" presStyleIdx="0" presStyleCnt="1" custScaleX="15073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8AF3E65-C87F-49E4-A7BF-CD6AED6A2FBF}" type="pres">
      <dgm:prSet presAssocID="{3A6FBF41-F16E-4177-995D-4014B9A51AAE}" presName="hierChild2" presStyleCnt="0"/>
      <dgm:spPr/>
    </dgm:pt>
    <dgm:pt modelId="{A1889A75-C867-44F1-A877-7D77FC91FFA9}" type="pres">
      <dgm:prSet presAssocID="{313745FB-ED51-4154-AE75-66C97F23FF70}" presName="Name10" presStyleLbl="parChTrans1D2" presStyleIdx="0" presStyleCnt="3"/>
      <dgm:spPr/>
      <dgm:t>
        <a:bodyPr/>
        <a:lstStyle/>
        <a:p>
          <a:endParaRPr lang="ru-RU"/>
        </a:p>
      </dgm:t>
    </dgm:pt>
    <dgm:pt modelId="{88524914-6C2C-4609-8B38-8ED715165280}" type="pres">
      <dgm:prSet presAssocID="{2E2033F6-63DB-4D38-9C0C-FB1F305B0685}" presName="hierRoot2" presStyleCnt="0"/>
      <dgm:spPr/>
    </dgm:pt>
    <dgm:pt modelId="{C821648F-8ED8-4A45-B5BC-2F5ABB7852B4}" type="pres">
      <dgm:prSet presAssocID="{2E2033F6-63DB-4D38-9C0C-FB1F305B0685}" presName="composite2" presStyleCnt="0"/>
      <dgm:spPr/>
    </dgm:pt>
    <dgm:pt modelId="{96CC2664-1E89-492C-8CB2-C036B8291FE6}" type="pres">
      <dgm:prSet presAssocID="{2E2033F6-63DB-4D38-9C0C-FB1F305B0685}" presName="background2" presStyleLbl="node2" presStyleIdx="0" presStyleCnt="3"/>
      <dgm:spPr/>
    </dgm:pt>
    <dgm:pt modelId="{ADFA4744-FFAA-47AC-B066-D8A47C96E547}" type="pres">
      <dgm:prSet presAssocID="{2E2033F6-63DB-4D38-9C0C-FB1F305B0685}" presName="text2" presStyleLbl="fgAcc2" presStyleIdx="0" presStyleCnt="3" custScaleX="15073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76B8FBF-56C5-4B56-9A63-95D48C6404FA}" type="pres">
      <dgm:prSet presAssocID="{2E2033F6-63DB-4D38-9C0C-FB1F305B0685}" presName="hierChild3" presStyleCnt="0"/>
      <dgm:spPr/>
    </dgm:pt>
    <dgm:pt modelId="{46ECEB99-B970-4A11-87BC-EFEEE830C160}" type="pres">
      <dgm:prSet presAssocID="{BBE0EDFC-C53D-4F39-9F02-00A5280D9765}" presName="Name10" presStyleLbl="parChTrans1D2" presStyleIdx="1" presStyleCnt="3"/>
      <dgm:spPr/>
      <dgm:t>
        <a:bodyPr/>
        <a:lstStyle/>
        <a:p>
          <a:endParaRPr lang="ru-RU"/>
        </a:p>
      </dgm:t>
    </dgm:pt>
    <dgm:pt modelId="{D0EB34B4-439B-404F-9B82-C35A8137BBE1}" type="pres">
      <dgm:prSet presAssocID="{B2BFC511-878E-4494-BA6B-5A0CB992CD79}" presName="hierRoot2" presStyleCnt="0"/>
      <dgm:spPr/>
    </dgm:pt>
    <dgm:pt modelId="{0D4D196B-5639-4315-871F-CB5CBDD250D6}" type="pres">
      <dgm:prSet presAssocID="{B2BFC511-878E-4494-BA6B-5A0CB992CD79}" presName="composite2" presStyleCnt="0"/>
      <dgm:spPr/>
    </dgm:pt>
    <dgm:pt modelId="{4CF2550E-9B36-450E-ADD6-DFD8866B5CC4}" type="pres">
      <dgm:prSet presAssocID="{B2BFC511-878E-4494-BA6B-5A0CB992CD79}" presName="background2" presStyleLbl="node2" presStyleIdx="1" presStyleCnt="3"/>
      <dgm:spPr/>
    </dgm:pt>
    <dgm:pt modelId="{71806215-6F4C-4C73-AEAA-86615EB57CDB}" type="pres">
      <dgm:prSet presAssocID="{B2BFC511-878E-4494-BA6B-5A0CB992CD79}" presName="text2" presStyleLbl="fgAcc2" presStyleIdx="1" presStyleCnt="3" custScaleX="15073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13A1B20-0AF7-4CE3-9972-4CD701EBDA9F}" type="pres">
      <dgm:prSet presAssocID="{B2BFC511-878E-4494-BA6B-5A0CB992CD79}" presName="hierChild3" presStyleCnt="0"/>
      <dgm:spPr/>
    </dgm:pt>
    <dgm:pt modelId="{DF9A12E7-72B7-45C1-AF13-6BD24E72C48D}" type="pres">
      <dgm:prSet presAssocID="{C595A635-7AFB-4473-9CD3-586658025204}" presName="Name10" presStyleLbl="parChTrans1D2" presStyleIdx="2" presStyleCnt="3"/>
      <dgm:spPr/>
      <dgm:t>
        <a:bodyPr/>
        <a:lstStyle/>
        <a:p>
          <a:endParaRPr lang="ru-RU"/>
        </a:p>
      </dgm:t>
    </dgm:pt>
    <dgm:pt modelId="{B3A41AB8-CD60-497E-8F2C-DA300529C6B6}" type="pres">
      <dgm:prSet presAssocID="{21457FE7-FDAB-4454-B54F-95F5D6E76B47}" presName="hierRoot2" presStyleCnt="0"/>
      <dgm:spPr/>
    </dgm:pt>
    <dgm:pt modelId="{FDD8C54F-8965-4383-9CCC-D6C7F7E70A3F}" type="pres">
      <dgm:prSet presAssocID="{21457FE7-FDAB-4454-B54F-95F5D6E76B47}" presName="composite2" presStyleCnt="0"/>
      <dgm:spPr/>
    </dgm:pt>
    <dgm:pt modelId="{351460C1-CC9D-4EE0-86E5-4E5A5013A474}" type="pres">
      <dgm:prSet presAssocID="{21457FE7-FDAB-4454-B54F-95F5D6E76B47}" presName="background2" presStyleLbl="node2" presStyleIdx="2" presStyleCnt="3"/>
      <dgm:spPr/>
    </dgm:pt>
    <dgm:pt modelId="{E17C9283-D326-4C38-901E-1EE4B4D277EB}" type="pres">
      <dgm:prSet presAssocID="{21457FE7-FDAB-4454-B54F-95F5D6E76B47}" presName="text2" presStyleLbl="fgAcc2" presStyleIdx="2" presStyleCnt="3" custScaleX="15073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4F33A4F-CE37-49A5-9221-BB819B96D50D}" type="pres">
      <dgm:prSet presAssocID="{21457FE7-FDAB-4454-B54F-95F5D6E76B47}" presName="hierChild3" presStyleCnt="0"/>
      <dgm:spPr/>
    </dgm:pt>
  </dgm:ptLst>
  <dgm:cxnLst>
    <dgm:cxn modelId="{8B8EF029-A96A-4F91-AA89-30149E999795}" type="presOf" srcId="{B2BFC511-878E-4494-BA6B-5A0CB992CD79}" destId="{71806215-6F4C-4C73-AEAA-86615EB57CDB}" srcOrd="0" destOrd="0" presId="urn:microsoft.com/office/officeart/2005/8/layout/hierarchy1"/>
    <dgm:cxn modelId="{B94C32DF-F05B-46B4-8C28-1F28AF01EA79}" srcId="{AD8CDDD3-E95B-4945-84EE-710216AAC5B7}" destId="{3A6FBF41-F16E-4177-995D-4014B9A51AAE}" srcOrd="0" destOrd="0" parTransId="{57230FC3-9253-4A03-B96C-8540FCCA38F5}" sibTransId="{0B3A4DF3-D726-451F-856C-BEE746A61B35}"/>
    <dgm:cxn modelId="{D775C058-08EC-4C5A-AB64-049C7ECED902}" srcId="{3A6FBF41-F16E-4177-995D-4014B9A51AAE}" destId="{B2BFC511-878E-4494-BA6B-5A0CB992CD79}" srcOrd="1" destOrd="0" parTransId="{BBE0EDFC-C53D-4F39-9F02-00A5280D9765}" sibTransId="{56303270-9C66-45DB-B2ED-F99294BBACC8}"/>
    <dgm:cxn modelId="{674DCF76-DF0B-4497-935A-1B0B0BE421CB}" type="presOf" srcId="{AD8CDDD3-E95B-4945-84EE-710216AAC5B7}" destId="{314C1822-4A72-48C8-8A0D-88DD90C3A284}" srcOrd="0" destOrd="0" presId="urn:microsoft.com/office/officeart/2005/8/layout/hierarchy1"/>
    <dgm:cxn modelId="{A3A553FA-E65C-42AE-861B-51775A97C542}" type="presOf" srcId="{C595A635-7AFB-4473-9CD3-586658025204}" destId="{DF9A12E7-72B7-45C1-AF13-6BD24E72C48D}" srcOrd="0" destOrd="0" presId="urn:microsoft.com/office/officeart/2005/8/layout/hierarchy1"/>
    <dgm:cxn modelId="{17CE3340-DD45-4F3C-93A4-336F50B83191}" type="presOf" srcId="{21457FE7-FDAB-4454-B54F-95F5D6E76B47}" destId="{E17C9283-D326-4C38-901E-1EE4B4D277EB}" srcOrd="0" destOrd="0" presId="urn:microsoft.com/office/officeart/2005/8/layout/hierarchy1"/>
    <dgm:cxn modelId="{B3E8ABAD-8971-40FA-9E52-487905669614}" type="presOf" srcId="{2E2033F6-63DB-4D38-9C0C-FB1F305B0685}" destId="{ADFA4744-FFAA-47AC-B066-D8A47C96E547}" srcOrd="0" destOrd="0" presId="urn:microsoft.com/office/officeart/2005/8/layout/hierarchy1"/>
    <dgm:cxn modelId="{0E95C5EA-6C77-48D4-B0D8-02E98FE6E823}" srcId="{3A6FBF41-F16E-4177-995D-4014B9A51AAE}" destId="{21457FE7-FDAB-4454-B54F-95F5D6E76B47}" srcOrd="2" destOrd="0" parTransId="{C595A635-7AFB-4473-9CD3-586658025204}" sibTransId="{47467BC7-27AA-4399-BC2B-7C2E29D46EB2}"/>
    <dgm:cxn modelId="{9975A98B-2871-41B9-8B28-687C8B806004}" srcId="{3A6FBF41-F16E-4177-995D-4014B9A51AAE}" destId="{2E2033F6-63DB-4D38-9C0C-FB1F305B0685}" srcOrd="0" destOrd="0" parTransId="{313745FB-ED51-4154-AE75-66C97F23FF70}" sibTransId="{76CC3E2B-9D9D-4EDA-A518-C6422A373AA0}"/>
    <dgm:cxn modelId="{FCB140A5-6006-43E8-9A02-031681DB6DDD}" type="presOf" srcId="{BBE0EDFC-C53D-4F39-9F02-00A5280D9765}" destId="{46ECEB99-B970-4A11-87BC-EFEEE830C160}" srcOrd="0" destOrd="0" presId="urn:microsoft.com/office/officeart/2005/8/layout/hierarchy1"/>
    <dgm:cxn modelId="{237F3B05-81CE-4937-973E-73788DA714BE}" type="presOf" srcId="{3A6FBF41-F16E-4177-995D-4014B9A51AAE}" destId="{8FFFA7E8-EBCD-4FB9-A0B7-D2BA48292E38}" srcOrd="0" destOrd="0" presId="urn:microsoft.com/office/officeart/2005/8/layout/hierarchy1"/>
    <dgm:cxn modelId="{99FA6DF3-B7FB-43CB-9DCB-D7FB7CD7DA8E}" type="presOf" srcId="{313745FB-ED51-4154-AE75-66C97F23FF70}" destId="{A1889A75-C867-44F1-A877-7D77FC91FFA9}" srcOrd="0" destOrd="0" presId="urn:microsoft.com/office/officeart/2005/8/layout/hierarchy1"/>
    <dgm:cxn modelId="{49F2B032-7F27-4E4D-BC97-9DF38AFFA584}" type="presParOf" srcId="{314C1822-4A72-48C8-8A0D-88DD90C3A284}" destId="{0502CBB4-A6C1-4B7C-AD3C-5E65407056A5}" srcOrd="0" destOrd="0" presId="urn:microsoft.com/office/officeart/2005/8/layout/hierarchy1"/>
    <dgm:cxn modelId="{E5EB3F48-C8D9-42AE-B0AC-754832130136}" type="presParOf" srcId="{0502CBB4-A6C1-4B7C-AD3C-5E65407056A5}" destId="{1D7D41C2-03E0-4BD3-B46F-07402ABB7A40}" srcOrd="0" destOrd="0" presId="urn:microsoft.com/office/officeart/2005/8/layout/hierarchy1"/>
    <dgm:cxn modelId="{FB63E8DB-1B1C-418F-BD68-F81BF8FF253C}" type="presParOf" srcId="{1D7D41C2-03E0-4BD3-B46F-07402ABB7A40}" destId="{3A1388C8-88B1-4C79-A46A-C310BE4511E7}" srcOrd="0" destOrd="0" presId="urn:microsoft.com/office/officeart/2005/8/layout/hierarchy1"/>
    <dgm:cxn modelId="{4B292CCD-9446-4DF7-9AEB-AAD4549E6D3C}" type="presParOf" srcId="{1D7D41C2-03E0-4BD3-B46F-07402ABB7A40}" destId="{8FFFA7E8-EBCD-4FB9-A0B7-D2BA48292E38}" srcOrd="1" destOrd="0" presId="urn:microsoft.com/office/officeart/2005/8/layout/hierarchy1"/>
    <dgm:cxn modelId="{E3EA385F-F90F-4473-BF2E-1EEF7313FE4E}" type="presParOf" srcId="{0502CBB4-A6C1-4B7C-AD3C-5E65407056A5}" destId="{88AF3E65-C87F-49E4-A7BF-CD6AED6A2FBF}" srcOrd="1" destOrd="0" presId="urn:microsoft.com/office/officeart/2005/8/layout/hierarchy1"/>
    <dgm:cxn modelId="{20215613-5992-478D-9A87-A05C0B22BCAA}" type="presParOf" srcId="{88AF3E65-C87F-49E4-A7BF-CD6AED6A2FBF}" destId="{A1889A75-C867-44F1-A877-7D77FC91FFA9}" srcOrd="0" destOrd="0" presId="urn:microsoft.com/office/officeart/2005/8/layout/hierarchy1"/>
    <dgm:cxn modelId="{8B2E4557-DEED-4898-9D42-6E26B32A8A52}" type="presParOf" srcId="{88AF3E65-C87F-49E4-A7BF-CD6AED6A2FBF}" destId="{88524914-6C2C-4609-8B38-8ED715165280}" srcOrd="1" destOrd="0" presId="urn:microsoft.com/office/officeart/2005/8/layout/hierarchy1"/>
    <dgm:cxn modelId="{E1AFA786-EE38-4264-8583-31A80A881EA8}" type="presParOf" srcId="{88524914-6C2C-4609-8B38-8ED715165280}" destId="{C821648F-8ED8-4A45-B5BC-2F5ABB7852B4}" srcOrd="0" destOrd="0" presId="urn:microsoft.com/office/officeart/2005/8/layout/hierarchy1"/>
    <dgm:cxn modelId="{01302F26-5EAE-4742-84D9-33D16DF99E90}" type="presParOf" srcId="{C821648F-8ED8-4A45-B5BC-2F5ABB7852B4}" destId="{96CC2664-1E89-492C-8CB2-C036B8291FE6}" srcOrd="0" destOrd="0" presId="urn:microsoft.com/office/officeart/2005/8/layout/hierarchy1"/>
    <dgm:cxn modelId="{451DB497-B1AA-4973-B0FB-BD8E7B15FB7E}" type="presParOf" srcId="{C821648F-8ED8-4A45-B5BC-2F5ABB7852B4}" destId="{ADFA4744-FFAA-47AC-B066-D8A47C96E547}" srcOrd="1" destOrd="0" presId="urn:microsoft.com/office/officeart/2005/8/layout/hierarchy1"/>
    <dgm:cxn modelId="{77934A09-62C5-4067-9377-554393953084}" type="presParOf" srcId="{88524914-6C2C-4609-8B38-8ED715165280}" destId="{B76B8FBF-56C5-4B56-9A63-95D48C6404FA}" srcOrd="1" destOrd="0" presId="urn:microsoft.com/office/officeart/2005/8/layout/hierarchy1"/>
    <dgm:cxn modelId="{E7FED799-F76A-4D0C-9934-97E96D15452D}" type="presParOf" srcId="{88AF3E65-C87F-49E4-A7BF-CD6AED6A2FBF}" destId="{46ECEB99-B970-4A11-87BC-EFEEE830C160}" srcOrd="2" destOrd="0" presId="urn:microsoft.com/office/officeart/2005/8/layout/hierarchy1"/>
    <dgm:cxn modelId="{0D300AA8-5DEB-4FBA-91C6-BF4A31F3147C}" type="presParOf" srcId="{88AF3E65-C87F-49E4-A7BF-CD6AED6A2FBF}" destId="{D0EB34B4-439B-404F-9B82-C35A8137BBE1}" srcOrd="3" destOrd="0" presId="urn:microsoft.com/office/officeart/2005/8/layout/hierarchy1"/>
    <dgm:cxn modelId="{BBEF0797-9B5F-4885-8F51-A7D15F1AE12A}" type="presParOf" srcId="{D0EB34B4-439B-404F-9B82-C35A8137BBE1}" destId="{0D4D196B-5639-4315-871F-CB5CBDD250D6}" srcOrd="0" destOrd="0" presId="urn:microsoft.com/office/officeart/2005/8/layout/hierarchy1"/>
    <dgm:cxn modelId="{EE51EF98-F10C-4A10-ACFC-D4152F640849}" type="presParOf" srcId="{0D4D196B-5639-4315-871F-CB5CBDD250D6}" destId="{4CF2550E-9B36-450E-ADD6-DFD8866B5CC4}" srcOrd="0" destOrd="0" presId="urn:microsoft.com/office/officeart/2005/8/layout/hierarchy1"/>
    <dgm:cxn modelId="{80F27336-C3CA-4B6E-A321-302929CB391E}" type="presParOf" srcId="{0D4D196B-5639-4315-871F-CB5CBDD250D6}" destId="{71806215-6F4C-4C73-AEAA-86615EB57CDB}" srcOrd="1" destOrd="0" presId="urn:microsoft.com/office/officeart/2005/8/layout/hierarchy1"/>
    <dgm:cxn modelId="{B1485A1A-7380-4B87-8B19-77CEF9281B15}" type="presParOf" srcId="{D0EB34B4-439B-404F-9B82-C35A8137BBE1}" destId="{313A1B20-0AF7-4CE3-9972-4CD701EBDA9F}" srcOrd="1" destOrd="0" presId="urn:microsoft.com/office/officeart/2005/8/layout/hierarchy1"/>
    <dgm:cxn modelId="{D4D4405A-6C89-4FA9-B9C5-02C94E14989F}" type="presParOf" srcId="{88AF3E65-C87F-49E4-A7BF-CD6AED6A2FBF}" destId="{DF9A12E7-72B7-45C1-AF13-6BD24E72C48D}" srcOrd="4" destOrd="0" presId="urn:microsoft.com/office/officeart/2005/8/layout/hierarchy1"/>
    <dgm:cxn modelId="{C0EC043E-8C35-42B6-95FA-29B38EDD523D}" type="presParOf" srcId="{88AF3E65-C87F-49E4-A7BF-CD6AED6A2FBF}" destId="{B3A41AB8-CD60-497E-8F2C-DA300529C6B6}" srcOrd="5" destOrd="0" presId="urn:microsoft.com/office/officeart/2005/8/layout/hierarchy1"/>
    <dgm:cxn modelId="{CEE7B1DC-AEC4-47CA-9801-3BE6C47CFDC6}" type="presParOf" srcId="{B3A41AB8-CD60-497E-8F2C-DA300529C6B6}" destId="{FDD8C54F-8965-4383-9CCC-D6C7F7E70A3F}" srcOrd="0" destOrd="0" presId="urn:microsoft.com/office/officeart/2005/8/layout/hierarchy1"/>
    <dgm:cxn modelId="{2806530F-97C3-4A29-A8BA-0DCA4752AD6C}" type="presParOf" srcId="{FDD8C54F-8965-4383-9CCC-D6C7F7E70A3F}" destId="{351460C1-CC9D-4EE0-86E5-4E5A5013A474}" srcOrd="0" destOrd="0" presId="urn:microsoft.com/office/officeart/2005/8/layout/hierarchy1"/>
    <dgm:cxn modelId="{09D59738-1D43-480F-A81D-9A60FDAD4051}" type="presParOf" srcId="{FDD8C54F-8965-4383-9CCC-D6C7F7E70A3F}" destId="{E17C9283-D326-4C38-901E-1EE4B4D277EB}" srcOrd="1" destOrd="0" presId="urn:microsoft.com/office/officeart/2005/8/layout/hierarchy1"/>
    <dgm:cxn modelId="{3B28E6AB-4CF8-4D1B-9601-693521AEA837}" type="presParOf" srcId="{B3A41AB8-CD60-497E-8F2C-DA300529C6B6}" destId="{D4F33A4F-CE37-49A5-9221-BB819B96D50D}" srcOrd="1" destOrd="0" presId="urn:microsoft.com/office/officeart/2005/8/layout/hierarchy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71AD2D8-1784-43D8-ABE1-2C2A29A44725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B71FC86-E159-4A69-8A31-5614C0FD7B3A}">
      <dgm:prSet phldrT="[Текст]" custT="1"/>
      <dgm:spPr/>
      <dgm:t>
        <a:bodyPr/>
        <a:lstStyle/>
        <a:p>
          <a:r>
            <a:rPr lang="ru-RU" sz="1800" b="0" dirty="0" smtClean="0"/>
            <a:t>ИНТОКСИКАЦИОННОЕ ВОЗДЕЙСТВИЕ НА ЦНС</a:t>
          </a:r>
          <a:endParaRPr lang="ru-RU" sz="1800" b="0" dirty="0"/>
        </a:p>
      </dgm:t>
    </dgm:pt>
    <dgm:pt modelId="{7E871FEA-1121-4243-A31E-B31A8881B214}" type="parTrans" cxnId="{06BFDA4E-DE2A-4461-A1CA-F6C65AF6FD5C}">
      <dgm:prSet/>
      <dgm:spPr/>
      <dgm:t>
        <a:bodyPr/>
        <a:lstStyle/>
        <a:p>
          <a:endParaRPr lang="ru-RU"/>
        </a:p>
      </dgm:t>
    </dgm:pt>
    <dgm:pt modelId="{5CF0B884-1FFB-422F-AEEB-D78E5BEA12F0}" type="sibTrans" cxnId="{06BFDA4E-DE2A-4461-A1CA-F6C65AF6FD5C}">
      <dgm:prSet/>
      <dgm:spPr/>
      <dgm:t>
        <a:bodyPr/>
        <a:lstStyle/>
        <a:p>
          <a:endParaRPr lang="ru-RU"/>
        </a:p>
      </dgm:t>
    </dgm:pt>
    <dgm:pt modelId="{62086815-3F0E-48C2-85B0-9B1210D19B00}">
      <dgm:prSet phldrT="[Текст]" custT="1"/>
      <dgm:spPr/>
      <dgm:t>
        <a:bodyPr/>
        <a:lstStyle/>
        <a:p>
          <a:pPr algn="l"/>
          <a:r>
            <a:rPr lang="ru-RU" sz="1800" dirty="0" smtClean="0"/>
            <a:t>гипоксия, </a:t>
          </a:r>
        </a:p>
        <a:p>
          <a:pPr algn="l"/>
          <a:r>
            <a:rPr lang="ru-RU" sz="1800" dirty="0" smtClean="0"/>
            <a:t>нарушения кровообращения, </a:t>
          </a:r>
        </a:p>
        <a:p>
          <a:pPr algn="l"/>
          <a:r>
            <a:rPr lang="ru-RU" sz="1800" dirty="0" smtClean="0"/>
            <a:t>токсико-аллергические реакции, </a:t>
          </a:r>
        </a:p>
        <a:p>
          <a:pPr algn="l"/>
          <a:r>
            <a:rPr lang="ru-RU" sz="1800" dirty="0" smtClean="0"/>
            <a:t>иммунные нарушения и др.</a:t>
          </a:r>
          <a:endParaRPr lang="ru-RU" sz="1800" dirty="0"/>
        </a:p>
      </dgm:t>
    </dgm:pt>
    <dgm:pt modelId="{1B16023E-8630-4C47-95AA-1994AE7A6C46}" type="parTrans" cxnId="{69E2DCB7-F1AA-4DD2-93A8-F47E534084EF}">
      <dgm:prSet/>
      <dgm:spPr/>
      <dgm:t>
        <a:bodyPr/>
        <a:lstStyle/>
        <a:p>
          <a:endParaRPr lang="ru-RU"/>
        </a:p>
      </dgm:t>
    </dgm:pt>
    <dgm:pt modelId="{47986F61-3FEE-47E3-AFFF-678A817DB20B}" type="sibTrans" cxnId="{69E2DCB7-F1AA-4DD2-93A8-F47E534084EF}">
      <dgm:prSet/>
      <dgm:spPr/>
      <dgm:t>
        <a:bodyPr/>
        <a:lstStyle/>
        <a:p>
          <a:endParaRPr lang="ru-RU"/>
        </a:p>
      </dgm:t>
    </dgm:pt>
    <dgm:pt modelId="{BFBD7F05-3A02-4A5D-B55B-AEE1AABFE58F}">
      <dgm:prSet phldrT="[Текст]" custT="1"/>
      <dgm:spPr/>
      <dgm:t>
        <a:bodyPr/>
        <a:lstStyle/>
        <a:p>
          <a:r>
            <a:rPr lang="ru-RU" sz="1800" i="0" dirty="0" smtClean="0"/>
            <a:t>ЛИЧНОСТНОЙ РЕАКЦИЕЙ ПАЦИЕНТА НА СОМАТИЧЕСКОЕ ЗАБОЛЕВАНИЕ</a:t>
          </a:r>
          <a:endParaRPr lang="ru-RU" sz="1800" i="0" dirty="0"/>
        </a:p>
      </dgm:t>
    </dgm:pt>
    <dgm:pt modelId="{EE5C3F52-BCBF-4D60-AF45-8C65B7292419}" type="parTrans" cxnId="{DAB1DBE5-4DE9-417E-BBDA-BAD49B06BA77}">
      <dgm:prSet/>
      <dgm:spPr/>
      <dgm:t>
        <a:bodyPr/>
        <a:lstStyle/>
        <a:p>
          <a:endParaRPr lang="ru-RU"/>
        </a:p>
      </dgm:t>
    </dgm:pt>
    <dgm:pt modelId="{D1A456A0-C9A2-45CF-AB2A-A37AEC2885AD}" type="sibTrans" cxnId="{DAB1DBE5-4DE9-417E-BBDA-BAD49B06BA77}">
      <dgm:prSet/>
      <dgm:spPr/>
      <dgm:t>
        <a:bodyPr/>
        <a:lstStyle/>
        <a:p>
          <a:endParaRPr lang="ru-RU"/>
        </a:p>
      </dgm:t>
    </dgm:pt>
    <dgm:pt modelId="{3385C4EE-8B31-4428-9C91-E32B7AC445F1}">
      <dgm:prSet phldrT="[Текст]" custT="1"/>
      <dgm:spPr/>
      <dgm:t>
        <a:bodyPr/>
        <a:lstStyle/>
        <a:p>
          <a:pPr algn="l"/>
          <a:r>
            <a:rPr lang="ru-RU" sz="1800" b="0" dirty="0" smtClean="0"/>
            <a:t>дефекты внешности, </a:t>
          </a:r>
        </a:p>
        <a:p>
          <a:pPr algn="l"/>
          <a:r>
            <a:rPr lang="ru-RU" sz="1800" b="0" dirty="0" smtClean="0"/>
            <a:t>частичная или полная утрата некоторых функций </a:t>
          </a:r>
          <a:endParaRPr lang="ru-RU" sz="1800" b="0" dirty="0"/>
        </a:p>
      </dgm:t>
    </dgm:pt>
    <dgm:pt modelId="{C62CA89B-A9FE-4A39-A2F0-A6C6B16A1E85}" type="parTrans" cxnId="{DBAC1614-DF7F-4054-9FA6-FCEF7D22C7DC}">
      <dgm:prSet/>
      <dgm:spPr/>
      <dgm:t>
        <a:bodyPr/>
        <a:lstStyle/>
        <a:p>
          <a:endParaRPr lang="ru-RU"/>
        </a:p>
      </dgm:t>
    </dgm:pt>
    <dgm:pt modelId="{3F84CB8C-8A50-4222-B1FE-D5B7B5D16B6C}" type="sibTrans" cxnId="{DBAC1614-DF7F-4054-9FA6-FCEF7D22C7DC}">
      <dgm:prSet/>
      <dgm:spPr/>
      <dgm:t>
        <a:bodyPr/>
        <a:lstStyle/>
        <a:p>
          <a:endParaRPr lang="ru-RU"/>
        </a:p>
      </dgm:t>
    </dgm:pt>
    <dgm:pt modelId="{CD438E7F-3E38-4A5E-BE33-D0032167D147}" type="pres">
      <dgm:prSet presAssocID="{B71AD2D8-1784-43D8-ABE1-2C2A29A4472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A6FAE06-5FD0-4A78-9F8C-7CBF7CBEC109}" type="pres">
      <dgm:prSet presAssocID="{0B71FC86-E159-4A69-8A31-5614C0FD7B3A}" presName="vertFlow" presStyleCnt="0"/>
      <dgm:spPr/>
    </dgm:pt>
    <dgm:pt modelId="{298F2A25-023A-40AD-9E13-4578A509C2EA}" type="pres">
      <dgm:prSet presAssocID="{0B71FC86-E159-4A69-8A31-5614C0FD7B3A}" presName="header" presStyleLbl="node1" presStyleIdx="0" presStyleCnt="2" custScaleY="68002" custLinFactNeighborY="-39059"/>
      <dgm:spPr/>
      <dgm:t>
        <a:bodyPr/>
        <a:lstStyle/>
        <a:p>
          <a:endParaRPr lang="ru-RU"/>
        </a:p>
      </dgm:t>
    </dgm:pt>
    <dgm:pt modelId="{197FCAA6-2DFB-4DA0-9167-84B88FC66490}" type="pres">
      <dgm:prSet presAssocID="{1B16023E-8630-4C47-95AA-1994AE7A6C46}" presName="parTrans" presStyleLbl="sibTrans2D1" presStyleIdx="0" presStyleCnt="2"/>
      <dgm:spPr/>
      <dgm:t>
        <a:bodyPr/>
        <a:lstStyle/>
        <a:p>
          <a:endParaRPr lang="ru-RU"/>
        </a:p>
      </dgm:t>
    </dgm:pt>
    <dgm:pt modelId="{844E9454-EF70-4BB6-ABB3-1A9D90F2D755}" type="pres">
      <dgm:prSet presAssocID="{62086815-3F0E-48C2-85B0-9B1210D19B00}" presName="child" presStyleLbl="alignAccFollowNode1" presStyleIdx="0" presStyleCnt="2" custScaleX="93528" custScaleY="130207" custLinFactNeighborY="-3905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CEAEE8-D8B4-4FF5-8969-BBCDB4CDAA81}" type="pres">
      <dgm:prSet presAssocID="{0B71FC86-E159-4A69-8A31-5614C0FD7B3A}" presName="hSp" presStyleCnt="0"/>
      <dgm:spPr/>
    </dgm:pt>
    <dgm:pt modelId="{235858DC-CC17-4A50-BF8B-47F290DE0C62}" type="pres">
      <dgm:prSet presAssocID="{BFBD7F05-3A02-4A5D-B55B-AEE1AABFE58F}" presName="vertFlow" presStyleCnt="0"/>
      <dgm:spPr/>
    </dgm:pt>
    <dgm:pt modelId="{3E5BA9AA-EEB3-4720-87BB-FFC03BFE10B7}" type="pres">
      <dgm:prSet presAssocID="{BFBD7F05-3A02-4A5D-B55B-AEE1AABFE58F}" presName="header" presStyleLbl="node1" presStyleIdx="1" presStyleCnt="2" custScaleY="68002" custLinFactNeighborY="-39059"/>
      <dgm:spPr/>
      <dgm:t>
        <a:bodyPr/>
        <a:lstStyle/>
        <a:p>
          <a:endParaRPr lang="ru-RU"/>
        </a:p>
      </dgm:t>
    </dgm:pt>
    <dgm:pt modelId="{671E4889-89F3-42EB-A054-4BB1EEBDEE17}" type="pres">
      <dgm:prSet presAssocID="{C62CA89B-A9FE-4A39-A2F0-A6C6B16A1E85}" presName="parTrans" presStyleLbl="sibTrans2D1" presStyleIdx="1" presStyleCnt="2"/>
      <dgm:spPr/>
      <dgm:t>
        <a:bodyPr/>
        <a:lstStyle/>
        <a:p>
          <a:endParaRPr lang="ru-RU"/>
        </a:p>
      </dgm:t>
    </dgm:pt>
    <dgm:pt modelId="{94865454-4418-4CAE-B42C-B82F70CA4F26}" type="pres">
      <dgm:prSet presAssocID="{3385C4EE-8B31-4428-9C91-E32B7AC445F1}" presName="child" presStyleLbl="alignAccFollowNode1" presStyleIdx="1" presStyleCnt="2" custScaleX="92477" custScaleY="130207" custLinFactNeighborY="-3905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49CD483-9145-4C54-B654-D61758E728BC}" type="presOf" srcId="{0B71FC86-E159-4A69-8A31-5614C0FD7B3A}" destId="{298F2A25-023A-40AD-9E13-4578A509C2EA}" srcOrd="0" destOrd="0" presId="urn:microsoft.com/office/officeart/2005/8/layout/lProcess1"/>
    <dgm:cxn modelId="{DBAC1614-DF7F-4054-9FA6-FCEF7D22C7DC}" srcId="{BFBD7F05-3A02-4A5D-B55B-AEE1AABFE58F}" destId="{3385C4EE-8B31-4428-9C91-E32B7AC445F1}" srcOrd="0" destOrd="0" parTransId="{C62CA89B-A9FE-4A39-A2F0-A6C6B16A1E85}" sibTransId="{3F84CB8C-8A50-4222-B1FE-D5B7B5D16B6C}"/>
    <dgm:cxn modelId="{2C2F03C9-408E-47CE-A520-876FEAC73458}" type="presOf" srcId="{C62CA89B-A9FE-4A39-A2F0-A6C6B16A1E85}" destId="{671E4889-89F3-42EB-A054-4BB1EEBDEE17}" srcOrd="0" destOrd="0" presId="urn:microsoft.com/office/officeart/2005/8/layout/lProcess1"/>
    <dgm:cxn modelId="{69E2DCB7-F1AA-4DD2-93A8-F47E534084EF}" srcId="{0B71FC86-E159-4A69-8A31-5614C0FD7B3A}" destId="{62086815-3F0E-48C2-85B0-9B1210D19B00}" srcOrd="0" destOrd="0" parTransId="{1B16023E-8630-4C47-95AA-1994AE7A6C46}" sibTransId="{47986F61-3FEE-47E3-AFFF-678A817DB20B}"/>
    <dgm:cxn modelId="{ADD4DE21-1E7D-410B-B0D0-6466A4AC33A0}" type="presOf" srcId="{B71AD2D8-1784-43D8-ABE1-2C2A29A44725}" destId="{CD438E7F-3E38-4A5E-BE33-D0032167D147}" srcOrd="0" destOrd="0" presId="urn:microsoft.com/office/officeart/2005/8/layout/lProcess1"/>
    <dgm:cxn modelId="{21D2872F-B09D-4D6E-BDB5-3C549B93215E}" type="presOf" srcId="{62086815-3F0E-48C2-85B0-9B1210D19B00}" destId="{844E9454-EF70-4BB6-ABB3-1A9D90F2D755}" srcOrd="0" destOrd="0" presId="urn:microsoft.com/office/officeart/2005/8/layout/lProcess1"/>
    <dgm:cxn modelId="{06BFDA4E-DE2A-4461-A1CA-F6C65AF6FD5C}" srcId="{B71AD2D8-1784-43D8-ABE1-2C2A29A44725}" destId="{0B71FC86-E159-4A69-8A31-5614C0FD7B3A}" srcOrd="0" destOrd="0" parTransId="{7E871FEA-1121-4243-A31E-B31A8881B214}" sibTransId="{5CF0B884-1FFB-422F-AEEB-D78E5BEA12F0}"/>
    <dgm:cxn modelId="{DAB1DBE5-4DE9-417E-BBDA-BAD49B06BA77}" srcId="{B71AD2D8-1784-43D8-ABE1-2C2A29A44725}" destId="{BFBD7F05-3A02-4A5D-B55B-AEE1AABFE58F}" srcOrd="1" destOrd="0" parTransId="{EE5C3F52-BCBF-4D60-AF45-8C65B7292419}" sibTransId="{D1A456A0-C9A2-45CF-AB2A-A37AEC2885AD}"/>
    <dgm:cxn modelId="{FE522020-4587-43A5-977B-870CA354B804}" type="presOf" srcId="{1B16023E-8630-4C47-95AA-1994AE7A6C46}" destId="{197FCAA6-2DFB-4DA0-9167-84B88FC66490}" srcOrd="0" destOrd="0" presId="urn:microsoft.com/office/officeart/2005/8/layout/lProcess1"/>
    <dgm:cxn modelId="{FA816C9C-4D77-4A55-B21F-EC7F74C0130B}" type="presOf" srcId="{3385C4EE-8B31-4428-9C91-E32B7AC445F1}" destId="{94865454-4418-4CAE-B42C-B82F70CA4F26}" srcOrd="0" destOrd="0" presId="urn:microsoft.com/office/officeart/2005/8/layout/lProcess1"/>
    <dgm:cxn modelId="{E2778F21-A284-4EBC-8F5F-95E5B198DD2F}" type="presOf" srcId="{BFBD7F05-3A02-4A5D-B55B-AEE1AABFE58F}" destId="{3E5BA9AA-EEB3-4720-87BB-FFC03BFE10B7}" srcOrd="0" destOrd="0" presId="urn:microsoft.com/office/officeart/2005/8/layout/lProcess1"/>
    <dgm:cxn modelId="{DB2B5B38-A4BA-4995-A985-827005D8E18C}" type="presParOf" srcId="{CD438E7F-3E38-4A5E-BE33-D0032167D147}" destId="{CA6FAE06-5FD0-4A78-9F8C-7CBF7CBEC109}" srcOrd="0" destOrd="0" presId="urn:microsoft.com/office/officeart/2005/8/layout/lProcess1"/>
    <dgm:cxn modelId="{D1A83763-C76D-4414-A38C-A789729FD700}" type="presParOf" srcId="{CA6FAE06-5FD0-4A78-9F8C-7CBF7CBEC109}" destId="{298F2A25-023A-40AD-9E13-4578A509C2EA}" srcOrd="0" destOrd="0" presId="urn:microsoft.com/office/officeart/2005/8/layout/lProcess1"/>
    <dgm:cxn modelId="{F732F631-F7F8-4EA5-9714-5DE145D1F316}" type="presParOf" srcId="{CA6FAE06-5FD0-4A78-9F8C-7CBF7CBEC109}" destId="{197FCAA6-2DFB-4DA0-9167-84B88FC66490}" srcOrd="1" destOrd="0" presId="urn:microsoft.com/office/officeart/2005/8/layout/lProcess1"/>
    <dgm:cxn modelId="{BE059AEF-1F8A-417E-B799-B27EDDB7E76A}" type="presParOf" srcId="{CA6FAE06-5FD0-4A78-9F8C-7CBF7CBEC109}" destId="{844E9454-EF70-4BB6-ABB3-1A9D90F2D755}" srcOrd="2" destOrd="0" presId="urn:microsoft.com/office/officeart/2005/8/layout/lProcess1"/>
    <dgm:cxn modelId="{472258D9-F41C-4AA1-9DC8-947B8D9A227E}" type="presParOf" srcId="{CD438E7F-3E38-4A5E-BE33-D0032167D147}" destId="{67CEAEE8-D8B4-4FF5-8969-BBCDB4CDAA81}" srcOrd="1" destOrd="0" presId="urn:microsoft.com/office/officeart/2005/8/layout/lProcess1"/>
    <dgm:cxn modelId="{BF141D52-7117-46FE-A419-B47D2196D320}" type="presParOf" srcId="{CD438E7F-3E38-4A5E-BE33-D0032167D147}" destId="{235858DC-CC17-4A50-BF8B-47F290DE0C62}" srcOrd="2" destOrd="0" presId="urn:microsoft.com/office/officeart/2005/8/layout/lProcess1"/>
    <dgm:cxn modelId="{6E68A311-9D62-4148-854E-EAC071D161E5}" type="presParOf" srcId="{235858DC-CC17-4A50-BF8B-47F290DE0C62}" destId="{3E5BA9AA-EEB3-4720-87BB-FFC03BFE10B7}" srcOrd="0" destOrd="0" presId="urn:microsoft.com/office/officeart/2005/8/layout/lProcess1"/>
    <dgm:cxn modelId="{6A989C03-792D-4D22-B39B-BA20A04C51E6}" type="presParOf" srcId="{235858DC-CC17-4A50-BF8B-47F290DE0C62}" destId="{671E4889-89F3-42EB-A054-4BB1EEBDEE17}" srcOrd="1" destOrd="0" presId="urn:microsoft.com/office/officeart/2005/8/layout/lProcess1"/>
    <dgm:cxn modelId="{7C52F638-8238-4FC4-B936-2005DF8A9F10}" type="presParOf" srcId="{235858DC-CC17-4A50-BF8B-47F290DE0C62}" destId="{94865454-4418-4CAE-B42C-B82F70CA4F26}" srcOrd="2" destOrd="0" presId="urn:microsoft.com/office/officeart/2005/8/layout/lProcess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BFABBB7-7D81-407F-B11F-DABB525F758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04EE062-9822-4BAE-A70E-EBF1D7BCBD6F}">
      <dgm:prSet phldrT="[Текст]" custT="1"/>
      <dgm:spPr/>
      <dgm:t>
        <a:bodyPr/>
        <a:lstStyle/>
        <a:p>
          <a:r>
            <a:rPr lang="ru-RU" sz="2000" dirty="0" smtClean="0"/>
            <a:t>ятрогении</a:t>
          </a:r>
          <a:endParaRPr lang="ru-RU" sz="2000" dirty="0"/>
        </a:p>
      </dgm:t>
    </dgm:pt>
    <dgm:pt modelId="{F6F9E4B8-0B08-406A-AEA9-0F6AAE570F34}" type="parTrans" cxnId="{C3F69EB2-7898-480E-BFC6-68C68B026F17}">
      <dgm:prSet/>
      <dgm:spPr/>
      <dgm:t>
        <a:bodyPr/>
        <a:lstStyle/>
        <a:p>
          <a:endParaRPr lang="ru-RU"/>
        </a:p>
      </dgm:t>
    </dgm:pt>
    <dgm:pt modelId="{35F5FC4A-C5F5-4E3A-8295-486FA4747F03}" type="sibTrans" cxnId="{C3F69EB2-7898-480E-BFC6-68C68B026F17}">
      <dgm:prSet/>
      <dgm:spPr/>
      <dgm:t>
        <a:bodyPr/>
        <a:lstStyle/>
        <a:p>
          <a:endParaRPr lang="ru-RU"/>
        </a:p>
      </dgm:t>
    </dgm:pt>
    <dgm:pt modelId="{E69BE6DC-D703-479D-ADD9-85E36F3D47A5}">
      <dgm:prSet phldrT="[Текст]" custT="1"/>
      <dgm:spPr/>
      <dgm:t>
        <a:bodyPr/>
        <a:lstStyle/>
        <a:p>
          <a:r>
            <a:rPr lang="ru-RU" sz="2000" dirty="0" err="1" smtClean="0"/>
            <a:t>соррогении</a:t>
          </a:r>
          <a:endParaRPr lang="ru-RU" sz="2000" dirty="0"/>
        </a:p>
      </dgm:t>
    </dgm:pt>
    <dgm:pt modelId="{CF541D30-46E6-4FE2-9A1D-DC89A0FF24E3}" type="parTrans" cxnId="{D517D58D-C050-4488-B49C-41D64124CBED}">
      <dgm:prSet/>
      <dgm:spPr/>
      <dgm:t>
        <a:bodyPr/>
        <a:lstStyle/>
        <a:p>
          <a:endParaRPr lang="ru-RU"/>
        </a:p>
      </dgm:t>
    </dgm:pt>
    <dgm:pt modelId="{BAA8E200-57F6-48A9-A10B-11F949F260DD}" type="sibTrans" cxnId="{D517D58D-C050-4488-B49C-41D64124CBED}">
      <dgm:prSet/>
      <dgm:spPr/>
      <dgm:t>
        <a:bodyPr/>
        <a:lstStyle/>
        <a:p>
          <a:endParaRPr lang="ru-RU"/>
        </a:p>
      </dgm:t>
    </dgm:pt>
    <dgm:pt modelId="{A3547C79-F2F4-47BD-8246-598EDCEFCE5A}">
      <dgm:prSet phldrT="[Текст]" custT="1"/>
      <dgm:spPr/>
      <dgm:t>
        <a:bodyPr/>
        <a:lstStyle/>
        <a:p>
          <a:r>
            <a:rPr lang="ru-RU" sz="2000" dirty="0" err="1" smtClean="0"/>
            <a:t>ятропатии</a:t>
          </a:r>
          <a:endParaRPr lang="ru-RU" sz="2000" dirty="0"/>
        </a:p>
      </dgm:t>
    </dgm:pt>
    <dgm:pt modelId="{156A1189-4F90-4674-879F-2EE9A7CF4FED}" type="parTrans" cxnId="{6776B3F4-96C3-4EE2-A119-564A5300DCC7}">
      <dgm:prSet/>
      <dgm:spPr/>
      <dgm:t>
        <a:bodyPr/>
        <a:lstStyle/>
        <a:p>
          <a:endParaRPr lang="ru-RU"/>
        </a:p>
      </dgm:t>
    </dgm:pt>
    <dgm:pt modelId="{9DDC092C-F3D3-4744-89F2-CCEFA94C8C6A}" type="sibTrans" cxnId="{6776B3F4-96C3-4EE2-A119-564A5300DCC7}">
      <dgm:prSet/>
      <dgm:spPr/>
      <dgm:t>
        <a:bodyPr/>
        <a:lstStyle/>
        <a:p>
          <a:endParaRPr lang="ru-RU"/>
        </a:p>
      </dgm:t>
    </dgm:pt>
    <dgm:pt modelId="{477A16C8-5307-41B4-A509-2937882123C8}">
      <dgm:prSet custT="1"/>
      <dgm:spPr/>
      <dgm:t>
        <a:bodyPr/>
        <a:lstStyle/>
        <a:p>
          <a:r>
            <a:rPr lang="ru-RU" sz="2000" dirty="0" err="1" smtClean="0"/>
            <a:t>дидактогении</a:t>
          </a:r>
          <a:endParaRPr lang="ru-RU" sz="2000" dirty="0"/>
        </a:p>
      </dgm:t>
    </dgm:pt>
    <dgm:pt modelId="{80C9B0CE-5C8F-4B50-919E-9F0793529A42}" type="parTrans" cxnId="{A73CF437-FFA9-4AFB-BB3C-EF1D98DFAD2D}">
      <dgm:prSet/>
      <dgm:spPr/>
    </dgm:pt>
    <dgm:pt modelId="{11F37E75-81FD-4301-872B-4D061B8753B8}" type="sibTrans" cxnId="{A73CF437-FFA9-4AFB-BB3C-EF1D98DFAD2D}">
      <dgm:prSet/>
      <dgm:spPr/>
    </dgm:pt>
    <dgm:pt modelId="{D5087CAF-DA7D-404D-89FE-3D6CA0C9C95C}" type="pres">
      <dgm:prSet presAssocID="{9BFABBB7-7D81-407F-B11F-DABB525F758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594D861-3B98-46AE-BD60-F963E57DF1DC}" type="pres">
      <dgm:prSet presAssocID="{B04EE062-9822-4BAE-A70E-EBF1D7BCBD6F}" presName="parentLin" presStyleCnt="0"/>
      <dgm:spPr/>
    </dgm:pt>
    <dgm:pt modelId="{907C2FE2-12A2-4BB9-95B4-50313DD2F8D9}" type="pres">
      <dgm:prSet presAssocID="{B04EE062-9822-4BAE-A70E-EBF1D7BCBD6F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7E50D36E-077F-4686-A404-768487DEA63F}" type="pres">
      <dgm:prSet presAssocID="{B04EE062-9822-4BAE-A70E-EBF1D7BCBD6F}" presName="parentText" presStyleLbl="node1" presStyleIdx="0" presStyleCnt="4" custScaleX="100030" custScaleY="11944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C38ADD-788F-4C9F-9C2D-84C8F5BB5E96}" type="pres">
      <dgm:prSet presAssocID="{B04EE062-9822-4BAE-A70E-EBF1D7BCBD6F}" presName="negativeSpace" presStyleCnt="0"/>
      <dgm:spPr/>
    </dgm:pt>
    <dgm:pt modelId="{419FC7E3-0C2B-498F-B4A0-1349224CE9D7}" type="pres">
      <dgm:prSet presAssocID="{B04EE062-9822-4BAE-A70E-EBF1D7BCBD6F}" presName="childText" presStyleLbl="conFgAcc1" presStyleIdx="0" presStyleCnt="4">
        <dgm:presLayoutVars>
          <dgm:bulletEnabled val="1"/>
        </dgm:presLayoutVars>
      </dgm:prSet>
      <dgm:spPr/>
    </dgm:pt>
    <dgm:pt modelId="{5D2AA496-77E5-4582-88CA-F020387B3232}" type="pres">
      <dgm:prSet presAssocID="{35F5FC4A-C5F5-4E3A-8295-486FA4747F03}" presName="spaceBetweenRectangles" presStyleCnt="0"/>
      <dgm:spPr/>
    </dgm:pt>
    <dgm:pt modelId="{3AAE7545-FB1D-40A1-955D-B17141DBFFBE}" type="pres">
      <dgm:prSet presAssocID="{E69BE6DC-D703-479D-ADD9-85E36F3D47A5}" presName="parentLin" presStyleCnt="0"/>
      <dgm:spPr/>
    </dgm:pt>
    <dgm:pt modelId="{F19374EE-8AC0-41E8-9EAF-B7403E86941C}" type="pres">
      <dgm:prSet presAssocID="{E69BE6DC-D703-479D-ADD9-85E36F3D47A5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77545E34-F455-4911-B70C-D81EDD8162A5}" type="pres">
      <dgm:prSet presAssocID="{E69BE6DC-D703-479D-ADD9-85E36F3D47A5}" presName="parentText" presStyleLbl="node1" presStyleIdx="1" presStyleCnt="4" custScaleX="99987" custScaleY="9977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8C5D27-4285-4416-8630-8F3FB8CD935C}" type="pres">
      <dgm:prSet presAssocID="{E69BE6DC-D703-479D-ADD9-85E36F3D47A5}" presName="negativeSpace" presStyleCnt="0"/>
      <dgm:spPr/>
    </dgm:pt>
    <dgm:pt modelId="{025F7B23-56AA-4FF2-AB0B-F82D50572434}" type="pres">
      <dgm:prSet presAssocID="{E69BE6DC-D703-479D-ADD9-85E36F3D47A5}" presName="childText" presStyleLbl="conFgAcc1" presStyleIdx="1" presStyleCnt="4">
        <dgm:presLayoutVars>
          <dgm:bulletEnabled val="1"/>
        </dgm:presLayoutVars>
      </dgm:prSet>
      <dgm:spPr/>
    </dgm:pt>
    <dgm:pt modelId="{51DA6992-ED06-4616-9F97-07D8BB1AD446}" type="pres">
      <dgm:prSet presAssocID="{BAA8E200-57F6-48A9-A10B-11F949F260DD}" presName="spaceBetweenRectangles" presStyleCnt="0"/>
      <dgm:spPr/>
    </dgm:pt>
    <dgm:pt modelId="{F4688D19-39C3-4181-A6E6-93E13C538456}" type="pres">
      <dgm:prSet presAssocID="{A3547C79-F2F4-47BD-8246-598EDCEFCE5A}" presName="parentLin" presStyleCnt="0"/>
      <dgm:spPr/>
    </dgm:pt>
    <dgm:pt modelId="{54DC72B0-6D9D-4C72-B418-7B3B47A909CD}" type="pres">
      <dgm:prSet presAssocID="{A3547C79-F2F4-47BD-8246-598EDCEFCE5A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4BFAADBC-D5AB-4329-8C31-FC929392FF67}" type="pres">
      <dgm:prSet presAssocID="{A3547C79-F2F4-47BD-8246-598EDCEFCE5A}" presName="parentText" presStyleLbl="node1" presStyleIdx="2" presStyleCnt="4" custScaleX="99987" custScaleY="9977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54AEE0-4C13-4BA2-B7E3-C5065A1A243E}" type="pres">
      <dgm:prSet presAssocID="{A3547C79-F2F4-47BD-8246-598EDCEFCE5A}" presName="negativeSpace" presStyleCnt="0"/>
      <dgm:spPr/>
    </dgm:pt>
    <dgm:pt modelId="{74173603-865C-426F-A69B-890143CDF400}" type="pres">
      <dgm:prSet presAssocID="{A3547C79-F2F4-47BD-8246-598EDCEFCE5A}" presName="childText" presStyleLbl="conFgAcc1" presStyleIdx="2" presStyleCnt="4">
        <dgm:presLayoutVars>
          <dgm:bulletEnabled val="1"/>
        </dgm:presLayoutVars>
      </dgm:prSet>
      <dgm:spPr/>
    </dgm:pt>
    <dgm:pt modelId="{9AF373BA-328D-4139-BF4F-0112D1FBD005}" type="pres">
      <dgm:prSet presAssocID="{9DDC092C-F3D3-4744-89F2-CCEFA94C8C6A}" presName="spaceBetweenRectangles" presStyleCnt="0"/>
      <dgm:spPr/>
    </dgm:pt>
    <dgm:pt modelId="{E2C3BDAA-1AC7-4999-8B79-D0DDBC36A6FC}" type="pres">
      <dgm:prSet presAssocID="{477A16C8-5307-41B4-A509-2937882123C8}" presName="parentLin" presStyleCnt="0"/>
      <dgm:spPr/>
    </dgm:pt>
    <dgm:pt modelId="{E2F63B59-DCCC-46B6-9382-675A74FAD54C}" type="pres">
      <dgm:prSet presAssocID="{477A16C8-5307-41B4-A509-2937882123C8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C779A5AF-AE59-4F21-A58F-F087D0A5EF50}" type="pres">
      <dgm:prSet presAssocID="{477A16C8-5307-41B4-A509-2937882123C8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038AA1-3BC3-4BC3-8FD2-ED5E4E753A07}" type="pres">
      <dgm:prSet presAssocID="{477A16C8-5307-41B4-A509-2937882123C8}" presName="negativeSpace" presStyleCnt="0"/>
      <dgm:spPr/>
    </dgm:pt>
    <dgm:pt modelId="{511E3CB4-FAFB-45ED-9D0D-B3BE3127A972}" type="pres">
      <dgm:prSet presAssocID="{477A16C8-5307-41B4-A509-2937882123C8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B1690D6D-9A55-489B-A32A-182C56966522}" type="presOf" srcId="{477A16C8-5307-41B4-A509-2937882123C8}" destId="{C779A5AF-AE59-4F21-A58F-F087D0A5EF50}" srcOrd="1" destOrd="0" presId="urn:microsoft.com/office/officeart/2005/8/layout/list1"/>
    <dgm:cxn modelId="{EB5EC299-0895-442B-A40E-5170774FF8EF}" type="presOf" srcId="{B04EE062-9822-4BAE-A70E-EBF1D7BCBD6F}" destId="{7E50D36E-077F-4686-A404-768487DEA63F}" srcOrd="1" destOrd="0" presId="urn:microsoft.com/office/officeart/2005/8/layout/list1"/>
    <dgm:cxn modelId="{A73CF437-FFA9-4AFB-BB3C-EF1D98DFAD2D}" srcId="{9BFABBB7-7D81-407F-B11F-DABB525F758A}" destId="{477A16C8-5307-41B4-A509-2937882123C8}" srcOrd="3" destOrd="0" parTransId="{80C9B0CE-5C8F-4B50-919E-9F0793529A42}" sibTransId="{11F37E75-81FD-4301-872B-4D061B8753B8}"/>
    <dgm:cxn modelId="{E7B657FA-2560-4613-8698-9A629E1FBE2F}" type="presOf" srcId="{477A16C8-5307-41B4-A509-2937882123C8}" destId="{E2F63B59-DCCC-46B6-9382-675A74FAD54C}" srcOrd="0" destOrd="0" presId="urn:microsoft.com/office/officeart/2005/8/layout/list1"/>
    <dgm:cxn modelId="{CFBE2D35-3715-460C-B65B-407077A4CA41}" type="presOf" srcId="{E69BE6DC-D703-479D-ADD9-85E36F3D47A5}" destId="{77545E34-F455-4911-B70C-D81EDD8162A5}" srcOrd="1" destOrd="0" presId="urn:microsoft.com/office/officeart/2005/8/layout/list1"/>
    <dgm:cxn modelId="{1E6FDB6F-7506-4BBD-806C-98A30F266E79}" type="presOf" srcId="{B04EE062-9822-4BAE-A70E-EBF1D7BCBD6F}" destId="{907C2FE2-12A2-4BB9-95B4-50313DD2F8D9}" srcOrd="0" destOrd="0" presId="urn:microsoft.com/office/officeart/2005/8/layout/list1"/>
    <dgm:cxn modelId="{5153DCC8-262E-4686-8564-307B2FC190B0}" type="presOf" srcId="{9BFABBB7-7D81-407F-B11F-DABB525F758A}" destId="{D5087CAF-DA7D-404D-89FE-3D6CA0C9C95C}" srcOrd="0" destOrd="0" presId="urn:microsoft.com/office/officeart/2005/8/layout/list1"/>
    <dgm:cxn modelId="{6776B3F4-96C3-4EE2-A119-564A5300DCC7}" srcId="{9BFABBB7-7D81-407F-B11F-DABB525F758A}" destId="{A3547C79-F2F4-47BD-8246-598EDCEFCE5A}" srcOrd="2" destOrd="0" parTransId="{156A1189-4F90-4674-879F-2EE9A7CF4FED}" sibTransId="{9DDC092C-F3D3-4744-89F2-CCEFA94C8C6A}"/>
    <dgm:cxn modelId="{D517D58D-C050-4488-B49C-41D64124CBED}" srcId="{9BFABBB7-7D81-407F-B11F-DABB525F758A}" destId="{E69BE6DC-D703-479D-ADD9-85E36F3D47A5}" srcOrd="1" destOrd="0" parTransId="{CF541D30-46E6-4FE2-9A1D-DC89A0FF24E3}" sibTransId="{BAA8E200-57F6-48A9-A10B-11F949F260DD}"/>
    <dgm:cxn modelId="{A49F972A-BDA3-45E7-A510-F03CE2026B4F}" type="presOf" srcId="{A3547C79-F2F4-47BD-8246-598EDCEFCE5A}" destId="{4BFAADBC-D5AB-4329-8C31-FC929392FF67}" srcOrd="1" destOrd="0" presId="urn:microsoft.com/office/officeart/2005/8/layout/list1"/>
    <dgm:cxn modelId="{55583D7E-849F-4EE7-9337-9845A77E03DC}" type="presOf" srcId="{E69BE6DC-D703-479D-ADD9-85E36F3D47A5}" destId="{F19374EE-8AC0-41E8-9EAF-B7403E86941C}" srcOrd="0" destOrd="0" presId="urn:microsoft.com/office/officeart/2005/8/layout/list1"/>
    <dgm:cxn modelId="{0FF4540F-8DEA-4886-84FF-4E34604D19F2}" type="presOf" srcId="{A3547C79-F2F4-47BD-8246-598EDCEFCE5A}" destId="{54DC72B0-6D9D-4C72-B418-7B3B47A909CD}" srcOrd="0" destOrd="0" presId="urn:microsoft.com/office/officeart/2005/8/layout/list1"/>
    <dgm:cxn modelId="{C3F69EB2-7898-480E-BFC6-68C68B026F17}" srcId="{9BFABBB7-7D81-407F-B11F-DABB525F758A}" destId="{B04EE062-9822-4BAE-A70E-EBF1D7BCBD6F}" srcOrd="0" destOrd="0" parTransId="{F6F9E4B8-0B08-406A-AEA9-0F6AAE570F34}" sibTransId="{35F5FC4A-C5F5-4E3A-8295-486FA4747F03}"/>
    <dgm:cxn modelId="{F5227D43-2B95-4F55-9CF3-4735219FC00D}" type="presParOf" srcId="{D5087CAF-DA7D-404D-89FE-3D6CA0C9C95C}" destId="{E594D861-3B98-46AE-BD60-F963E57DF1DC}" srcOrd="0" destOrd="0" presId="urn:microsoft.com/office/officeart/2005/8/layout/list1"/>
    <dgm:cxn modelId="{DD09E4E0-628A-4C77-ADD2-056D3E8227BA}" type="presParOf" srcId="{E594D861-3B98-46AE-BD60-F963E57DF1DC}" destId="{907C2FE2-12A2-4BB9-95B4-50313DD2F8D9}" srcOrd="0" destOrd="0" presId="urn:microsoft.com/office/officeart/2005/8/layout/list1"/>
    <dgm:cxn modelId="{EA10C5BF-A3F7-4D30-B18A-F073C0A01C1B}" type="presParOf" srcId="{E594D861-3B98-46AE-BD60-F963E57DF1DC}" destId="{7E50D36E-077F-4686-A404-768487DEA63F}" srcOrd="1" destOrd="0" presId="urn:microsoft.com/office/officeart/2005/8/layout/list1"/>
    <dgm:cxn modelId="{3953C986-9826-4CC2-962F-957F10065B19}" type="presParOf" srcId="{D5087CAF-DA7D-404D-89FE-3D6CA0C9C95C}" destId="{CCC38ADD-788F-4C9F-9C2D-84C8F5BB5E96}" srcOrd="1" destOrd="0" presId="urn:microsoft.com/office/officeart/2005/8/layout/list1"/>
    <dgm:cxn modelId="{9DC7D594-3A7D-4CAE-8C62-58BE858EA62D}" type="presParOf" srcId="{D5087CAF-DA7D-404D-89FE-3D6CA0C9C95C}" destId="{419FC7E3-0C2B-498F-B4A0-1349224CE9D7}" srcOrd="2" destOrd="0" presId="urn:microsoft.com/office/officeart/2005/8/layout/list1"/>
    <dgm:cxn modelId="{47EBFF87-7675-4CA1-A21A-B8175CC48573}" type="presParOf" srcId="{D5087CAF-DA7D-404D-89FE-3D6CA0C9C95C}" destId="{5D2AA496-77E5-4582-88CA-F020387B3232}" srcOrd="3" destOrd="0" presId="urn:microsoft.com/office/officeart/2005/8/layout/list1"/>
    <dgm:cxn modelId="{B90F60AA-F0AE-4168-A324-0A53374C3546}" type="presParOf" srcId="{D5087CAF-DA7D-404D-89FE-3D6CA0C9C95C}" destId="{3AAE7545-FB1D-40A1-955D-B17141DBFFBE}" srcOrd="4" destOrd="0" presId="urn:microsoft.com/office/officeart/2005/8/layout/list1"/>
    <dgm:cxn modelId="{EC465BC9-CAC8-4DF9-B690-41E7235800EC}" type="presParOf" srcId="{3AAE7545-FB1D-40A1-955D-B17141DBFFBE}" destId="{F19374EE-8AC0-41E8-9EAF-B7403E86941C}" srcOrd="0" destOrd="0" presId="urn:microsoft.com/office/officeart/2005/8/layout/list1"/>
    <dgm:cxn modelId="{AE165DC6-899C-4876-B99C-1B911AC4DEC6}" type="presParOf" srcId="{3AAE7545-FB1D-40A1-955D-B17141DBFFBE}" destId="{77545E34-F455-4911-B70C-D81EDD8162A5}" srcOrd="1" destOrd="0" presId="urn:microsoft.com/office/officeart/2005/8/layout/list1"/>
    <dgm:cxn modelId="{439F1970-9634-4879-B27E-A64B82F4623E}" type="presParOf" srcId="{D5087CAF-DA7D-404D-89FE-3D6CA0C9C95C}" destId="{9A8C5D27-4285-4416-8630-8F3FB8CD935C}" srcOrd="5" destOrd="0" presId="urn:microsoft.com/office/officeart/2005/8/layout/list1"/>
    <dgm:cxn modelId="{DF0A7F1F-F8E7-426C-96FA-297A37B2B5DE}" type="presParOf" srcId="{D5087CAF-DA7D-404D-89FE-3D6CA0C9C95C}" destId="{025F7B23-56AA-4FF2-AB0B-F82D50572434}" srcOrd="6" destOrd="0" presId="urn:microsoft.com/office/officeart/2005/8/layout/list1"/>
    <dgm:cxn modelId="{CBFF7E9A-153C-45A8-AB4A-1D8621C3577E}" type="presParOf" srcId="{D5087CAF-DA7D-404D-89FE-3D6CA0C9C95C}" destId="{51DA6992-ED06-4616-9F97-07D8BB1AD446}" srcOrd="7" destOrd="0" presId="urn:microsoft.com/office/officeart/2005/8/layout/list1"/>
    <dgm:cxn modelId="{EB92CA3D-F077-49C6-822B-6ED6E45317B6}" type="presParOf" srcId="{D5087CAF-DA7D-404D-89FE-3D6CA0C9C95C}" destId="{F4688D19-39C3-4181-A6E6-93E13C538456}" srcOrd="8" destOrd="0" presId="urn:microsoft.com/office/officeart/2005/8/layout/list1"/>
    <dgm:cxn modelId="{7E8CE8EA-8E7E-48A6-B0E7-B97173F58813}" type="presParOf" srcId="{F4688D19-39C3-4181-A6E6-93E13C538456}" destId="{54DC72B0-6D9D-4C72-B418-7B3B47A909CD}" srcOrd="0" destOrd="0" presId="urn:microsoft.com/office/officeart/2005/8/layout/list1"/>
    <dgm:cxn modelId="{186A3D30-8166-461B-83E4-839F766F081E}" type="presParOf" srcId="{F4688D19-39C3-4181-A6E6-93E13C538456}" destId="{4BFAADBC-D5AB-4329-8C31-FC929392FF67}" srcOrd="1" destOrd="0" presId="urn:microsoft.com/office/officeart/2005/8/layout/list1"/>
    <dgm:cxn modelId="{B54A07DB-580E-4443-AAD0-8D5ECECCF406}" type="presParOf" srcId="{D5087CAF-DA7D-404D-89FE-3D6CA0C9C95C}" destId="{EB54AEE0-4C13-4BA2-B7E3-C5065A1A243E}" srcOrd="9" destOrd="0" presId="urn:microsoft.com/office/officeart/2005/8/layout/list1"/>
    <dgm:cxn modelId="{368A9C99-FEFC-42EB-83A9-6D3797E3C5F2}" type="presParOf" srcId="{D5087CAF-DA7D-404D-89FE-3D6CA0C9C95C}" destId="{74173603-865C-426F-A69B-890143CDF400}" srcOrd="10" destOrd="0" presId="urn:microsoft.com/office/officeart/2005/8/layout/list1"/>
    <dgm:cxn modelId="{CCDA8D38-385A-4EA0-A592-4CEC875299E0}" type="presParOf" srcId="{D5087CAF-DA7D-404D-89FE-3D6CA0C9C95C}" destId="{9AF373BA-328D-4139-BF4F-0112D1FBD005}" srcOrd="11" destOrd="0" presId="urn:microsoft.com/office/officeart/2005/8/layout/list1"/>
    <dgm:cxn modelId="{9ADFDA3A-12E3-4C3C-B4BF-5C2DBFF0271E}" type="presParOf" srcId="{D5087CAF-DA7D-404D-89FE-3D6CA0C9C95C}" destId="{E2C3BDAA-1AC7-4999-8B79-D0DDBC36A6FC}" srcOrd="12" destOrd="0" presId="urn:microsoft.com/office/officeart/2005/8/layout/list1"/>
    <dgm:cxn modelId="{032E8FE0-0AE3-4A44-A51C-EFC1E8CBD342}" type="presParOf" srcId="{E2C3BDAA-1AC7-4999-8B79-D0DDBC36A6FC}" destId="{E2F63B59-DCCC-46B6-9382-675A74FAD54C}" srcOrd="0" destOrd="0" presId="urn:microsoft.com/office/officeart/2005/8/layout/list1"/>
    <dgm:cxn modelId="{3F6A9251-3682-464B-BC2C-FC807AE2FC73}" type="presParOf" srcId="{E2C3BDAA-1AC7-4999-8B79-D0DDBC36A6FC}" destId="{C779A5AF-AE59-4F21-A58F-F087D0A5EF50}" srcOrd="1" destOrd="0" presId="urn:microsoft.com/office/officeart/2005/8/layout/list1"/>
    <dgm:cxn modelId="{1F0360F2-0412-4FD5-9A74-7B460F0E1123}" type="presParOf" srcId="{D5087CAF-DA7D-404D-89FE-3D6CA0C9C95C}" destId="{22038AA1-3BC3-4BC3-8FD2-ED5E4E753A07}" srcOrd="13" destOrd="0" presId="urn:microsoft.com/office/officeart/2005/8/layout/list1"/>
    <dgm:cxn modelId="{1BAF6490-F710-4EA1-A104-872BF324CC96}" type="presParOf" srcId="{D5087CAF-DA7D-404D-89FE-3D6CA0C9C95C}" destId="{511E3CB4-FAFB-45ED-9D0D-B3BE3127A972}" srcOrd="14" destOrd="0" presId="urn:microsoft.com/office/officeart/2005/8/layout/list1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6355FE2-7D1B-46FB-9378-9EF3A4A679CC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48E772D-8835-4A73-987D-D96C884F50FA}">
      <dgm:prSet phldrT="[Текст]" custT="1"/>
      <dgm:spPr/>
      <dgm:t>
        <a:bodyPr/>
        <a:lstStyle/>
        <a:p>
          <a:r>
            <a:rPr lang="ru-RU" sz="2000" b="1" dirty="0" smtClean="0"/>
            <a:t>СОЦИАЛЬНЫЙ АСПЕКТ</a:t>
          </a:r>
          <a:endParaRPr lang="ru-RU" sz="2000" b="1" dirty="0"/>
        </a:p>
      </dgm:t>
    </dgm:pt>
    <dgm:pt modelId="{B4BB4692-66FB-4E87-BA26-BFB23CD8E197}" type="parTrans" cxnId="{10116EF2-C011-4B8D-A207-F596475D603F}">
      <dgm:prSet/>
      <dgm:spPr/>
      <dgm:t>
        <a:bodyPr/>
        <a:lstStyle/>
        <a:p>
          <a:endParaRPr lang="ru-RU"/>
        </a:p>
      </dgm:t>
    </dgm:pt>
    <dgm:pt modelId="{B9EDAF01-9837-4E7C-A8FE-C8DD62D69D95}" type="sibTrans" cxnId="{10116EF2-C011-4B8D-A207-F596475D603F}">
      <dgm:prSet/>
      <dgm:spPr/>
      <dgm:t>
        <a:bodyPr/>
        <a:lstStyle/>
        <a:p>
          <a:endParaRPr lang="ru-RU"/>
        </a:p>
      </dgm:t>
    </dgm:pt>
    <dgm:pt modelId="{C6C92A42-073E-4171-B2EF-A94861B0F475}">
      <dgm:prSet phldrT="[Текст]" custT="1"/>
      <dgm:spPr/>
      <dgm:t>
        <a:bodyPr/>
        <a:lstStyle/>
        <a:p>
          <a:r>
            <a:rPr lang="ru-RU" sz="1600" dirty="0" smtClean="0"/>
            <a:t>создание оптимальных условий жизни</a:t>
          </a:r>
          <a:endParaRPr lang="ru-RU" sz="1600" dirty="0"/>
        </a:p>
      </dgm:t>
    </dgm:pt>
    <dgm:pt modelId="{A8793701-85B9-414E-8563-5B3C0B9DAC33}" type="parTrans" cxnId="{FC9C3003-3D3A-4C4F-BB01-0A535243766C}">
      <dgm:prSet/>
      <dgm:spPr/>
      <dgm:t>
        <a:bodyPr/>
        <a:lstStyle/>
        <a:p>
          <a:endParaRPr lang="ru-RU"/>
        </a:p>
      </dgm:t>
    </dgm:pt>
    <dgm:pt modelId="{24677178-5298-4D13-B2A5-12E856381628}" type="sibTrans" cxnId="{FC9C3003-3D3A-4C4F-BB01-0A535243766C}">
      <dgm:prSet/>
      <dgm:spPr/>
      <dgm:t>
        <a:bodyPr/>
        <a:lstStyle/>
        <a:p>
          <a:endParaRPr lang="ru-RU"/>
        </a:p>
      </dgm:t>
    </dgm:pt>
    <dgm:pt modelId="{6F5C2AC9-668E-4184-93EB-73A3A014103B}">
      <dgm:prSet phldrT="[Текст]" custT="1"/>
      <dgm:spPr/>
      <dgm:t>
        <a:bodyPr/>
        <a:lstStyle/>
        <a:p>
          <a:r>
            <a:rPr lang="ru-RU" sz="1600" dirty="0" smtClean="0"/>
            <a:t>решение экономических проблем</a:t>
          </a:r>
          <a:endParaRPr lang="ru-RU" sz="1600" dirty="0"/>
        </a:p>
      </dgm:t>
    </dgm:pt>
    <dgm:pt modelId="{16158D78-1E73-422A-8A99-2A799AC59C65}" type="parTrans" cxnId="{9B212A98-D22D-4E75-865F-DE9A8E358D53}">
      <dgm:prSet/>
      <dgm:spPr/>
      <dgm:t>
        <a:bodyPr/>
        <a:lstStyle/>
        <a:p>
          <a:endParaRPr lang="ru-RU"/>
        </a:p>
      </dgm:t>
    </dgm:pt>
    <dgm:pt modelId="{A7688764-F388-4CBC-BBCD-F61CC3E503BC}" type="sibTrans" cxnId="{9B212A98-D22D-4E75-865F-DE9A8E358D53}">
      <dgm:prSet/>
      <dgm:spPr/>
      <dgm:t>
        <a:bodyPr/>
        <a:lstStyle/>
        <a:p>
          <a:endParaRPr lang="ru-RU"/>
        </a:p>
      </dgm:t>
    </dgm:pt>
    <dgm:pt modelId="{000A87A6-82C8-491E-B85D-4E26B876C9AD}">
      <dgm:prSet phldrT="[Текст]" custT="1"/>
      <dgm:spPr/>
      <dgm:t>
        <a:bodyPr/>
        <a:lstStyle/>
        <a:p>
          <a:r>
            <a:rPr lang="ru-RU" sz="2000" b="1" dirty="0" smtClean="0"/>
            <a:t>МЕДИЦИНСКИЙ АСПЕКТ</a:t>
          </a:r>
          <a:endParaRPr lang="ru-RU" sz="2000" b="1" dirty="0"/>
        </a:p>
      </dgm:t>
    </dgm:pt>
    <dgm:pt modelId="{DEAE451D-D5AE-4D3B-8C55-F1394F456581}" type="parTrans" cxnId="{23F0CBD7-6FE8-46DD-9F81-38B7230F2314}">
      <dgm:prSet/>
      <dgm:spPr/>
      <dgm:t>
        <a:bodyPr/>
        <a:lstStyle/>
        <a:p>
          <a:endParaRPr lang="ru-RU"/>
        </a:p>
      </dgm:t>
    </dgm:pt>
    <dgm:pt modelId="{58C1E446-4FBD-4F5E-BF8F-D14B14275158}" type="sibTrans" cxnId="{23F0CBD7-6FE8-46DD-9F81-38B7230F2314}">
      <dgm:prSet/>
      <dgm:spPr/>
      <dgm:t>
        <a:bodyPr/>
        <a:lstStyle/>
        <a:p>
          <a:endParaRPr lang="ru-RU"/>
        </a:p>
      </dgm:t>
    </dgm:pt>
    <dgm:pt modelId="{088D13D9-646F-4AF0-AA86-6C983F29D984}">
      <dgm:prSet phldrT="[Текст]" custT="1"/>
      <dgm:spPr/>
      <dgm:t>
        <a:bodyPr/>
        <a:lstStyle/>
        <a:p>
          <a:r>
            <a:rPr lang="ru-RU" sz="1600" dirty="0" smtClean="0"/>
            <a:t>закаливание организма</a:t>
          </a:r>
          <a:endParaRPr lang="ru-RU" sz="1600" dirty="0"/>
        </a:p>
      </dgm:t>
    </dgm:pt>
    <dgm:pt modelId="{EDBB24E7-9FE1-4085-90F7-AB29B1EBFB65}" type="parTrans" cxnId="{2959E755-D32B-4707-8428-250976A2523B}">
      <dgm:prSet/>
      <dgm:spPr/>
      <dgm:t>
        <a:bodyPr/>
        <a:lstStyle/>
        <a:p>
          <a:endParaRPr lang="ru-RU"/>
        </a:p>
      </dgm:t>
    </dgm:pt>
    <dgm:pt modelId="{E340453A-82D6-48E3-8390-D99DFC8A97D1}" type="sibTrans" cxnId="{2959E755-D32B-4707-8428-250976A2523B}">
      <dgm:prSet/>
      <dgm:spPr/>
      <dgm:t>
        <a:bodyPr/>
        <a:lstStyle/>
        <a:p>
          <a:endParaRPr lang="ru-RU"/>
        </a:p>
      </dgm:t>
    </dgm:pt>
    <dgm:pt modelId="{C3D6E8C0-3116-4C61-ADBA-B7830DD9D35A}">
      <dgm:prSet phldrT="[Текст]" custT="1"/>
      <dgm:spPr/>
      <dgm:t>
        <a:bodyPr/>
        <a:lstStyle/>
        <a:p>
          <a:r>
            <a:rPr lang="ru-RU" sz="1600" dirty="0" smtClean="0"/>
            <a:t>применение легких седативных препаратов, </a:t>
          </a:r>
          <a:r>
            <a:rPr lang="ru-RU" sz="1600" dirty="0" err="1" smtClean="0"/>
            <a:t>БАДов</a:t>
          </a:r>
          <a:r>
            <a:rPr lang="ru-RU" sz="1600" dirty="0" smtClean="0"/>
            <a:t> и </a:t>
          </a:r>
          <a:r>
            <a:rPr lang="ru-RU" sz="1600" dirty="0" err="1" smtClean="0"/>
            <a:t>др</a:t>
          </a:r>
          <a:endParaRPr lang="ru-RU" sz="1600" dirty="0"/>
        </a:p>
      </dgm:t>
    </dgm:pt>
    <dgm:pt modelId="{92A4A8A2-CAE1-4DFC-A91D-3FD2C50A9576}" type="parTrans" cxnId="{3E273B10-FC96-48BA-80D0-3B3EE2C89A18}">
      <dgm:prSet/>
      <dgm:spPr/>
      <dgm:t>
        <a:bodyPr/>
        <a:lstStyle/>
        <a:p>
          <a:endParaRPr lang="ru-RU"/>
        </a:p>
      </dgm:t>
    </dgm:pt>
    <dgm:pt modelId="{D11CAEA6-D96C-4AFF-91A5-6E0F2BC1358F}" type="sibTrans" cxnId="{3E273B10-FC96-48BA-80D0-3B3EE2C89A18}">
      <dgm:prSet/>
      <dgm:spPr/>
      <dgm:t>
        <a:bodyPr/>
        <a:lstStyle/>
        <a:p>
          <a:endParaRPr lang="ru-RU"/>
        </a:p>
      </dgm:t>
    </dgm:pt>
    <dgm:pt modelId="{F976BD7C-E86C-49B9-AD0E-A00D4A9EA07E}">
      <dgm:prSet custT="1"/>
      <dgm:spPr/>
      <dgm:t>
        <a:bodyPr/>
        <a:lstStyle/>
        <a:p>
          <a:r>
            <a:rPr lang="ru-RU" sz="2000" b="1" dirty="0" smtClean="0"/>
            <a:t>ПСИХОЛОГИЧЕСКИЙ АСПЕКТ</a:t>
          </a:r>
          <a:endParaRPr lang="ru-RU" sz="2000" b="1" dirty="0"/>
        </a:p>
      </dgm:t>
    </dgm:pt>
    <dgm:pt modelId="{707436B9-40F8-4A10-BBB4-C4EA28433BCC}" type="parTrans" cxnId="{2317FAF8-020B-40C5-8D1D-B762625234D0}">
      <dgm:prSet/>
      <dgm:spPr/>
      <dgm:t>
        <a:bodyPr/>
        <a:lstStyle/>
        <a:p>
          <a:endParaRPr lang="ru-RU"/>
        </a:p>
      </dgm:t>
    </dgm:pt>
    <dgm:pt modelId="{83299D6F-B858-4F27-A57A-6DF3ED78A737}" type="sibTrans" cxnId="{2317FAF8-020B-40C5-8D1D-B762625234D0}">
      <dgm:prSet/>
      <dgm:spPr/>
      <dgm:t>
        <a:bodyPr/>
        <a:lstStyle/>
        <a:p>
          <a:endParaRPr lang="ru-RU"/>
        </a:p>
      </dgm:t>
    </dgm:pt>
    <dgm:pt modelId="{FA9AA08D-0B24-47C5-B6DF-39B6E2A0B3A7}">
      <dgm:prSet phldrT="[Текст]" custT="1"/>
      <dgm:spPr/>
      <dgm:t>
        <a:bodyPr/>
        <a:lstStyle/>
        <a:p>
          <a:r>
            <a:rPr lang="ru-RU" sz="1600" dirty="0" smtClean="0"/>
            <a:t>воспитание потребности в ЗОЖ</a:t>
          </a:r>
          <a:endParaRPr lang="ru-RU" sz="1600" dirty="0"/>
        </a:p>
      </dgm:t>
    </dgm:pt>
    <dgm:pt modelId="{96A05C66-044E-4818-8225-FDD02377CA6E}" type="parTrans" cxnId="{E8821C90-381D-42F4-8A92-C13580F5F27B}">
      <dgm:prSet/>
      <dgm:spPr/>
      <dgm:t>
        <a:bodyPr/>
        <a:lstStyle/>
        <a:p>
          <a:endParaRPr lang="ru-RU"/>
        </a:p>
      </dgm:t>
    </dgm:pt>
    <dgm:pt modelId="{CB3D05F2-A6AD-4BF2-B2DC-2610F235A4BB}" type="sibTrans" cxnId="{E8821C90-381D-42F4-8A92-C13580F5F27B}">
      <dgm:prSet/>
      <dgm:spPr/>
      <dgm:t>
        <a:bodyPr/>
        <a:lstStyle/>
        <a:p>
          <a:endParaRPr lang="ru-RU"/>
        </a:p>
      </dgm:t>
    </dgm:pt>
    <dgm:pt modelId="{F106AA31-7158-430D-A60F-FAD7119A94EE}">
      <dgm:prSet custT="1"/>
      <dgm:spPr/>
      <dgm:t>
        <a:bodyPr/>
        <a:lstStyle/>
        <a:p>
          <a:r>
            <a:rPr lang="ru-RU" sz="1600" dirty="0" smtClean="0"/>
            <a:t>выработка «</a:t>
          </a:r>
          <a:r>
            <a:rPr lang="ru-RU" sz="1600" dirty="0" err="1" smtClean="0"/>
            <a:t>саногенного</a:t>
          </a:r>
          <a:r>
            <a:rPr lang="ru-RU" sz="1600" dirty="0" smtClean="0"/>
            <a:t>» мышления</a:t>
          </a:r>
          <a:endParaRPr lang="ru-RU" sz="1600" dirty="0"/>
        </a:p>
      </dgm:t>
    </dgm:pt>
    <dgm:pt modelId="{86E68680-FAD2-43A7-BF0C-BB0F64593F81}" type="parTrans" cxnId="{868AFAF6-009E-4338-9A3F-A61F80E9AA98}">
      <dgm:prSet/>
      <dgm:spPr/>
      <dgm:t>
        <a:bodyPr/>
        <a:lstStyle/>
        <a:p>
          <a:endParaRPr lang="ru-RU"/>
        </a:p>
      </dgm:t>
    </dgm:pt>
    <dgm:pt modelId="{ACC9ECDF-0ED1-4FBB-9B90-A34CDBBD9F45}" type="sibTrans" cxnId="{868AFAF6-009E-4338-9A3F-A61F80E9AA98}">
      <dgm:prSet/>
      <dgm:spPr/>
      <dgm:t>
        <a:bodyPr/>
        <a:lstStyle/>
        <a:p>
          <a:endParaRPr lang="ru-RU"/>
        </a:p>
      </dgm:t>
    </dgm:pt>
    <dgm:pt modelId="{B7B5CDF7-7B61-4545-96E3-7AD913ECB347}">
      <dgm:prSet custT="1"/>
      <dgm:spPr/>
      <dgm:t>
        <a:bodyPr/>
        <a:lstStyle/>
        <a:p>
          <a:r>
            <a:rPr lang="ru-RU" sz="1600" dirty="0" smtClean="0"/>
            <a:t>обучение </a:t>
          </a:r>
          <a:r>
            <a:rPr lang="ru-RU" sz="1600" dirty="0" err="1" smtClean="0"/>
            <a:t>копинг-поведению</a:t>
          </a:r>
          <a:endParaRPr lang="ru-RU" sz="1600" dirty="0"/>
        </a:p>
      </dgm:t>
    </dgm:pt>
    <dgm:pt modelId="{3CDC1366-17B9-4194-85C5-D8BE9DE1278F}" type="parTrans" cxnId="{167D37B5-A097-4279-A4C1-B5FB44B68BB9}">
      <dgm:prSet/>
      <dgm:spPr/>
      <dgm:t>
        <a:bodyPr/>
        <a:lstStyle/>
        <a:p>
          <a:endParaRPr lang="ru-RU"/>
        </a:p>
      </dgm:t>
    </dgm:pt>
    <dgm:pt modelId="{A8331F3D-014B-4A26-8F47-D2FC1286E07E}" type="sibTrans" cxnId="{167D37B5-A097-4279-A4C1-B5FB44B68BB9}">
      <dgm:prSet/>
      <dgm:spPr/>
      <dgm:t>
        <a:bodyPr/>
        <a:lstStyle/>
        <a:p>
          <a:endParaRPr lang="ru-RU"/>
        </a:p>
      </dgm:t>
    </dgm:pt>
    <dgm:pt modelId="{C725F7F9-2F65-4B51-A0EE-11AE609E1502}">
      <dgm:prSet custT="1"/>
      <dgm:spPr/>
      <dgm:t>
        <a:bodyPr/>
        <a:lstStyle/>
        <a:p>
          <a:r>
            <a:rPr lang="ru-RU" sz="1600" dirty="0" smtClean="0"/>
            <a:t>выработка умения реально воспринимать окружающий мир</a:t>
          </a:r>
          <a:endParaRPr lang="ru-RU" sz="1600" dirty="0"/>
        </a:p>
      </dgm:t>
    </dgm:pt>
    <dgm:pt modelId="{EDC67E32-2E76-4B30-B9AE-BEEAB7E0B874}" type="parTrans" cxnId="{5F50DBC5-033B-4238-A32A-781801DC3756}">
      <dgm:prSet/>
      <dgm:spPr/>
      <dgm:t>
        <a:bodyPr/>
        <a:lstStyle/>
        <a:p>
          <a:endParaRPr lang="ru-RU"/>
        </a:p>
      </dgm:t>
    </dgm:pt>
    <dgm:pt modelId="{5F1C7D13-BD81-4878-AC82-21173B92FFC8}" type="sibTrans" cxnId="{5F50DBC5-033B-4238-A32A-781801DC3756}">
      <dgm:prSet/>
      <dgm:spPr/>
      <dgm:t>
        <a:bodyPr/>
        <a:lstStyle/>
        <a:p>
          <a:endParaRPr lang="ru-RU"/>
        </a:p>
      </dgm:t>
    </dgm:pt>
    <dgm:pt modelId="{FAC11A0E-81F7-4297-A527-FAA9D6500923}">
      <dgm:prSet custT="1"/>
      <dgm:spPr/>
      <dgm:t>
        <a:bodyPr/>
        <a:lstStyle/>
        <a:p>
          <a:r>
            <a:rPr lang="ru-RU" sz="1600" dirty="0" smtClean="0"/>
            <a:t>преодоление стереотипов мышления и поведения</a:t>
          </a:r>
          <a:endParaRPr lang="ru-RU" sz="1600" dirty="0"/>
        </a:p>
      </dgm:t>
    </dgm:pt>
    <dgm:pt modelId="{095958B2-5D78-4AD7-8064-90BC3218CE8A}" type="parTrans" cxnId="{E2639B8A-A856-497C-AD57-EBB70363BCAE}">
      <dgm:prSet/>
      <dgm:spPr/>
      <dgm:t>
        <a:bodyPr/>
        <a:lstStyle/>
        <a:p>
          <a:endParaRPr lang="ru-RU"/>
        </a:p>
      </dgm:t>
    </dgm:pt>
    <dgm:pt modelId="{888353F6-631A-4DA1-A5E7-6A7A794D9311}" type="sibTrans" cxnId="{E2639B8A-A856-497C-AD57-EBB70363BCAE}">
      <dgm:prSet/>
      <dgm:spPr/>
      <dgm:t>
        <a:bodyPr/>
        <a:lstStyle/>
        <a:p>
          <a:endParaRPr lang="ru-RU"/>
        </a:p>
      </dgm:t>
    </dgm:pt>
    <dgm:pt modelId="{EC37966E-AF3F-45B7-AB52-FC8942B1C35D}">
      <dgm:prSet custT="1"/>
      <dgm:spPr/>
      <dgm:t>
        <a:bodyPr/>
        <a:lstStyle/>
        <a:p>
          <a:r>
            <a:rPr lang="ru-RU" sz="1600" dirty="0" smtClean="0"/>
            <a:t>выработка умения придерживаться индивидуального ритма жизни</a:t>
          </a:r>
          <a:endParaRPr lang="ru-RU" sz="1600" dirty="0"/>
        </a:p>
      </dgm:t>
    </dgm:pt>
    <dgm:pt modelId="{521B3F6F-5A4A-4B07-BE5A-ED37C262E216}" type="parTrans" cxnId="{DAE4D8E6-1847-47FD-B57D-7EF69ECC2005}">
      <dgm:prSet/>
      <dgm:spPr/>
      <dgm:t>
        <a:bodyPr/>
        <a:lstStyle/>
        <a:p>
          <a:endParaRPr lang="ru-RU"/>
        </a:p>
      </dgm:t>
    </dgm:pt>
    <dgm:pt modelId="{FE933DD4-48B4-4C77-BF55-36B4DD3EEFF5}" type="sibTrans" cxnId="{DAE4D8E6-1847-47FD-B57D-7EF69ECC2005}">
      <dgm:prSet/>
      <dgm:spPr/>
      <dgm:t>
        <a:bodyPr/>
        <a:lstStyle/>
        <a:p>
          <a:endParaRPr lang="ru-RU"/>
        </a:p>
      </dgm:t>
    </dgm:pt>
    <dgm:pt modelId="{C9FCAD5B-6797-44EE-A0D9-9292A0EE18C3}">
      <dgm:prSet custT="1"/>
      <dgm:spPr/>
      <dgm:t>
        <a:bodyPr/>
        <a:lstStyle/>
        <a:p>
          <a:r>
            <a:rPr lang="ru-RU" sz="1600" dirty="0" smtClean="0"/>
            <a:t>обучение методам психической </a:t>
          </a:r>
          <a:r>
            <a:rPr lang="ru-RU" sz="1600" dirty="0" err="1" smtClean="0"/>
            <a:t>саморегуляции</a:t>
          </a:r>
          <a:endParaRPr lang="ru-RU" sz="1600" dirty="0"/>
        </a:p>
      </dgm:t>
    </dgm:pt>
    <dgm:pt modelId="{F8A6FF26-3284-4597-9183-760A56877F94}" type="parTrans" cxnId="{54866D3B-D7C8-45FF-B8A4-64AEE636245E}">
      <dgm:prSet/>
      <dgm:spPr/>
      <dgm:t>
        <a:bodyPr/>
        <a:lstStyle/>
        <a:p>
          <a:endParaRPr lang="ru-RU"/>
        </a:p>
      </dgm:t>
    </dgm:pt>
    <dgm:pt modelId="{1ED38D38-2DCE-48FB-AC2E-EC17E4CCCC66}" type="sibTrans" cxnId="{54866D3B-D7C8-45FF-B8A4-64AEE636245E}">
      <dgm:prSet/>
      <dgm:spPr/>
      <dgm:t>
        <a:bodyPr/>
        <a:lstStyle/>
        <a:p>
          <a:endParaRPr lang="ru-RU"/>
        </a:p>
      </dgm:t>
    </dgm:pt>
    <dgm:pt modelId="{A0AD0C5D-6A52-4B1F-B51D-20218B58D54C}" type="pres">
      <dgm:prSet presAssocID="{E6355FE2-7D1B-46FB-9378-9EF3A4A679CC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6428444-4C7B-4998-BBF0-754E340919F9}" type="pres">
      <dgm:prSet presAssocID="{348E772D-8835-4A73-987D-D96C884F50FA}" presName="linNode" presStyleCnt="0"/>
      <dgm:spPr/>
    </dgm:pt>
    <dgm:pt modelId="{ED6477C3-B085-46BA-89F7-6086BFCD1DCA}" type="pres">
      <dgm:prSet presAssocID="{348E772D-8835-4A73-987D-D96C884F50FA}" presName="parentShp" presStyleLbl="node1" presStyleIdx="0" presStyleCnt="3" custScaleX="80555" custScaleY="47409" custLinFactNeighborX="-43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751119-7379-409D-82D9-AF3335AB174F}" type="pres">
      <dgm:prSet presAssocID="{348E772D-8835-4A73-987D-D96C884F50FA}" presName="childShp" presStyleLbl="bgAccFollowNode1" presStyleIdx="0" presStyleCnt="3" custScaleX="114286" custScaleY="474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2D425C-7CAA-4A4E-AB0E-6A6095DA6E5E}" type="pres">
      <dgm:prSet presAssocID="{B9EDAF01-9837-4E7C-A8FE-C8DD62D69D95}" presName="spacing" presStyleCnt="0"/>
      <dgm:spPr/>
    </dgm:pt>
    <dgm:pt modelId="{D4E8C3F0-C5B6-4EA7-B8DE-87EA68705ECA}" type="pres">
      <dgm:prSet presAssocID="{000A87A6-82C8-491E-B85D-4E26B876C9AD}" presName="linNode" presStyleCnt="0"/>
      <dgm:spPr/>
    </dgm:pt>
    <dgm:pt modelId="{AF1295CB-C1F8-4F2E-ADB2-88A8169A6E39}" type="pres">
      <dgm:prSet presAssocID="{000A87A6-82C8-491E-B85D-4E26B876C9AD}" presName="parentShp" presStyleLbl="node1" presStyleIdx="1" presStyleCnt="3" custScaleX="80555" custScaleY="35383" custLinFactNeighborX="-4340" custLinFactNeighborY="-36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A75E4B-9FE9-4902-BBCC-BD7A9BE8692F}" type="pres">
      <dgm:prSet presAssocID="{000A87A6-82C8-491E-B85D-4E26B876C9AD}" presName="childShp" presStyleLbl="bgAccFollowNode1" presStyleIdx="1" presStyleCnt="3" custScaleX="114286" custScaleY="35383" custLinFactNeighborY="-36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92F0D2-F6AC-4635-B111-981A83BD691F}" type="pres">
      <dgm:prSet presAssocID="{58C1E446-4FBD-4F5E-BF8F-D14B14275158}" presName="spacing" presStyleCnt="0"/>
      <dgm:spPr/>
    </dgm:pt>
    <dgm:pt modelId="{32304276-E583-470E-A20E-7C2C97DF6457}" type="pres">
      <dgm:prSet presAssocID="{F976BD7C-E86C-49B9-AD0E-A00D4A9EA07E}" presName="linNode" presStyleCnt="0"/>
      <dgm:spPr/>
    </dgm:pt>
    <dgm:pt modelId="{053B35B4-C781-4C15-B7EE-502E9D344F08}" type="pres">
      <dgm:prSet presAssocID="{F976BD7C-E86C-49B9-AD0E-A00D4A9EA07E}" presName="parentShp" presStyleLbl="node1" presStyleIdx="2" presStyleCnt="3" custScaleX="84086" custScaleY="111178" custLinFactNeighborX="-4344" custLinFactNeighborY="-78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57DC82-1459-4997-A3E7-AAE52803255C}" type="pres">
      <dgm:prSet presAssocID="{F976BD7C-E86C-49B9-AD0E-A00D4A9EA07E}" presName="childShp" presStyleLbl="bgAccFollowNode1" presStyleIdx="2" presStyleCnt="3" custScaleX="114286" custScaleY="119570" custLinFactNeighborY="-78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E273B10-FC96-48BA-80D0-3B3EE2C89A18}" srcId="{000A87A6-82C8-491E-B85D-4E26B876C9AD}" destId="{C3D6E8C0-3116-4C61-ADBA-B7830DD9D35A}" srcOrd="1" destOrd="0" parTransId="{92A4A8A2-CAE1-4DFC-A91D-3FD2C50A9576}" sibTransId="{D11CAEA6-D96C-4AFF-91A5-6E0F2BC1358F}"/>
    <dgm:cxn modelId="{7FCBB418-EC34-4FFD-880D-0A6D8AC69A05}" type="presOf" srcId="{C9FCAD5B-6797-44EE-A0D9-9292A0EE18C3}" destId="{C557DC82-1459-4997-A3E7-AAE52803255C}" srcOrd="0" destOrd="5" presId="urn:microsoft.com/office/officeart/2005/8/layout/vList6"/>
    <dgm:cxn modelId="{97570C57-187B-4FFD-BF10-8A13837627B8}" type="presOf" srcId="{F976BD7C-E86C-49B9-AD0E-A00D4A9EA07E}" destId="{053B35B4-C781-4C15-B7EE-502E9D344F08}" srcOrd="0" destOrd="0" presId="urn:microsoft.com/office/officeart/2005/8/layout/vList6"/>
    <dgm:cxn modelId="{167D37B5-A097-4279-A4C1-B5FB44B68BB9}" srcId="{F976BD7C-E86C-49B9-AD0E-A00D4A9EA07E}" destId="{B7B5CDF7-7B61-4545-96E3-7AD913ECB347}" srcOrd="1" destOrd="0" parTransId="{3CDC1366-17B9-4194-85C5-D8BE9DE1278F}" sibTransId="{A8331F3D-014B-4A26-8F47-D2FC1286E07E}"/>
    <dgm:cxn modelId="{5F50DBC5-033B-4238-A32A-781801DC3756}" srcId="{F976BD7C-E86C-49B9-AD0E-A00D4A9EA07E}" destId="{C725F7F9-2F65-4B51-A0EE-11AE609E1502}" srcOrd="2" destOrd="0" parTransId="{EDC67E32-2E76-4B30-B9AE-BEEAB7E0B874}" sibTransId="{5F1C7D13-BD81-4878-AC82-21173B92FFC8}"/>
    <dgm:cxn modelId="{10116EF2-C011-4B8D-A207-F596475D603F}" srcId="{E6355FE2-7D1B-46FB-9378-9EF3A4A679CC}" destId="{348E772D-8835-4A73-987D-D96C884F50FA}" srcOrd="0" destOrd="0" parTransId="{B4BB4692-66FB-4E87-BA26-BFB23CD8E197}" sibTransId="{B9EDAF01-9837-4E7C-A8FE-C8DD62D69D95}"/>
    <dgm:cxn modelId="{03114B67-9780-4D77-9D0F-25F5F4F65797}" type="presOf" srcId="{C6C92A42-073E-4171-B2EF-A94861B0F475}" destId="{F4751119-7379-409D-82D9-AF3335AB174F}" srcOrd="0" destOrd="0" presId="urn:microsoft.com/office/officeart/2005/8/layout/vList6"/>
    <dgm:cxn modelId="{DAE4D8E6-1847-47FD-B57D-7EF69ECC2005}" srcId="{F976BD7C-E86C-49B9-AD0E-A00D4A9EA07E}" destId="{EC37966E-AF3F-45B7-AB52-FC8942B1C35D}" srcOrd="4" destOrd="0" parTransId="{521B3F6F-5A4A-4B07-BE5A-ED37C262E216}" sibTransId="{FE933DD4-48B4-4C77-BF55-36B4DD3EEFF5}"/>
    <dgm:cxn modelId="{2959E755-D32B-4707-8428-250976A2523B}" srcId="{000A87A6-82C8-491E-B85D-4E26B876C9AD}" destId="{088D13D9-646F-4AF0-AA86-6C983F29D984}" srcOrd="0" destOrd="0" parTransId="{EDBB24E7-9FE1-4085-90F7-AB29B1EBFB65}" sibTransId="{E340453A-82D6-48E3-8390-D99DFC8A97D1}"/>
    <dgm:cxn modelId="{D4A8837E-B0E1-4FAA-94D8-93597C69B607}" type="presOf" srcId="{B7B5CDF7-7B61-4545-96E3-7AD913ECB347}" destId="{C557DC82-1459-4997-A3E7-AAE52803255C}" srcOrd="0" destOrd="1" presId="urn:microsoft.com/office/officeart/2005/8/layout/vList6"/>
    <dgm:cxn modelId="{91848E60-2842-403A-A784-01C96AD2805F}" type="presOf" srcId="{F106AA31-7158-430D-A60F-FAD7119A94EE}" destId="{C557DC82-1459-4997-A3E7-AAE52803255C}" srcOrd="0" destOrd="0" presId="urn:microsoft.com/office/officeart/2005/8/layout/vList6"/>
    <dgm:cxn modelId="{4EA1CBF1-BA4B-4EC1-BE83-F2E7DBE5B726}" type="presOf" srcId="{348E772D-8835-4A73-987D-D96C884F50FA}" destId="{ED6477C3-B085-46BA-89F7-6086BFCD1DCA}" srcOrd="0" destOrd="0" presId="urn:microsoft.com/office/officeart/2005/8/layout/vList6"/>
    <dgm:cxn modelId="{60EC41E5-44BD-4528-8AC1-3599A81DF321}" type="presOf" srcId="{6F5C2AC9-668E-4184-93EB-73A3A014103B}" destId="{F4751119-7379-409D-82D9-AF3335AB174F}" srcOrd="0" destOrd="1" presId="urn:microsoft.com/office/officeart/2005/8/layout/vList6"/>
    <dgm:cxn modelId="{C2DBA111-C72C-4A98-BEF9-521346A62C3B}" type="presOf" srcId="{EC37966E-AF3F-45B7-AB52-FC8942B1C35D}" destId="{C557DC82-1459-4997-A3E7-AAE52803255C}" srcOrd="0" destOrd="4" presId="urn:microsoft.com/office/officeart/2005/8/layout/vList6"/>
    <dgm:cxn modelId="{E84738FD-D05D-4B19-B72E-454DCBEF8A10}" type="presOf" srcId="{C725F7F9-2F65-4B51-A0EE-11AE609E1502}" destId="{C557DC82-1459-4997-A3E7-AAE52803255C}" srcOrd="0" destOrd="2" presId="urn:microsoft.com/office/officeart/2005/8/layout/vList6"/>
    <dgm:cxn modelId="{A5D751A6-DE4A-4045-90D1-F849DD3DCCFD}" type="presOf" srcId="{C3D6E8C0-3116-4C61-ADBA-B7830DD9D35A}" destId="{DEA75E4B-9FE9-4902-BBCC-BD7A9BE8692F}" srcOrd="0" destOrd="1" presId="urn:microsoft.com/office/officeart/2005/8/layout/vList6"/>
    <dgm:cxn modelId="{C1D1DF05-A302-4BAF-848B-F77852E5D092}" type="presOf" srcId="{000A87A6-82C8-491E-B85D-4E26B876C9AD}" destId="{AF1295CB-C1F8-4F2E-ADB2-88A8169A6E39}" srcOrd="0" destOrd="0" presId="urn:microsoft.com/office/officeart/2005/8/layout/vList6"/>
    <dgm:cxn modelId="{FC9C3003-3D3A-4C4F-BB01-0A535243766C}" srcId="{348E772D-8835-4A73-987D-D96C884F50FA}" destId="{C6C92A42-073E-4171-B2EF-A94861B0F475}" srcOrd="0" destOrd="0" parTransId="{A8793701-85B9-414E-8563-5B3C0B9DAC33}" sibTransId="{24677178-5298-4D13-B2A5-12E856381628}"/>
    <dgm:cxn modelId="{54866D3B-D7C8-45FF-B8A4-64AEE636245E}" srcId="{F976BD7C-E86C-49B9-AD0E-A00D4A9EA07E}" destId="{C9FCAD5B-6797-44EE-A0D9-9292A0EE18C3}" srcOrd="5" destOrd="0" parTransId="{F8A6FF26-3284-4597-9183-760A56877F94}" sibTransId="{1ED38D38-2DCE-48FB-AC2E-EC17E4CCCC66}"/>
    <dgm:cxn modelId="{D0BFC474-4472-442F-AD3A-43273020D074}" type="presOf" srcId="{088D13D9-646F-4AF0-AA86-6C983F29D984}" destId="{DEA75E4B-9FE9-4902-BBCC-BD7A9BE8692F}" srcOrd="0" destOrd="0" presId="urn:microsoft.com/office/officeart/2005/8/layout/vList6"/>
    <dgm:cxn modelId="{82FA9B3D-70C9-45DD-93EB-E9A56EE5ACC3}" type="presOf" srcId="{FAC11A0E-81F7-4297-A527-FAA9D6500923}" destId="{C557DC82-1459-4997-A3E7-AAE52803255C}" srcOrd="0" destOrd="3" presId="urn:microsoft.com/office/officeart/2005/8/layout/vList6"/>
    <dgm:cxn modelId="{23F0CBD7-6FE8-46DD-9F81-38B7230F2314}" srcId="{E6355FE2-7D1B-46FB-9378-9EF3A4A679CC}" destId="{000A87A6-82C8-491E-B85D-4E26B876C9AD}" srcOrd="1" destOrd="0" parTransId="{DEAE451D-D5AE-4D3B-8C55-F1394F456581}" sibTransId="{58C1E446-4FBD-4F5E-BF8F-D14B14275158}"/>
    <dgm:cxn modelId="{2317FAF8-020B-40C5-8D1D-B762625234D0}" srcId="{E6355FE2-7D1B-46FB-9378-9EF3A4A679CC}" destId="{F976BD7C-E86C-49B9-AD0E-A00D4A9EA07E}" srcOrd="2" destOrd="0" parTransId="{707436B9-40F8-4A10-BBB4-C4EA28433BCC}" sibTransId="{83299D6F-B858-4F27-A57A-6DF3ED78A737}"/>
    <dgm:cxn modelId="{E2639B8A-A856-497C-AD57-EBB70363BCAE}" srcId="{F976BD7C-E86C-49B9-AD0E-A00D4A9EA07E}" destId="{FAC11A0E-81F7-4297-A527-FAA9D6500923}" srcOrd="3" destOrd="0" parTransId="{095958B2-5D78-4AD7-8064-90BC3218CE8A}" sibTransId="{888353F6-631A-4DA1-A5E7-6A7A794D9311}"/>
    <dgm:cxn modelId="{CC6D80AB-11EB-4B42-AA8C-54461E717F5E}" type="presOf" srcId="{E6355FE2-7D1B-46FB-9378-9EF3A4A679CC}" destId="{A0AD0C5D-6A52-4B1F-B51D-20218B58D54C}" srcOrd="0" destOrd="0" presId="urn:microsoft.com/office/officeart/2005/8/layout/vList6"/>
    <dgm:cxn modelId="{868AFAF6-009E-4338-9A3F-A61F80E9AA98}" srcId="{F976BD7C-E86C-49B9-AD0E-A00D4A9EA07E}" destId="{F106AA31-7158-430D-A60F-FAD7119A94EE}" srcOrd="0" destOrd="0" parTransId="{86E68680-FAD2-43A7-BF0C-BB0F64593F81}" sibTransId="{ACC9ECDF-0ED1-4FBB-9B90-A34CDBBD9F45}"/>
    <dgm:cxn modelId="{1E7D7028-BD8C-4317-A6C3-C9BB2911EFF0}" type="presOf" srcId="{FA9AA08D-0B24-47C5-B6DF-39B6E2A0B3A7}" destId="{F4751119-7379-409D-82D9-AF3335AB174F}" srcOrd="0" destOrd="2" presId="urn:microsoft.com/office/officeart/2005/8/layout/vList6"/>
    <dgm:cxn modelId="{9B212A98-D22D-4E75-865F-DE9A8E358D53}" srcId="{348E772D-8835-4A73-987D-D96C884F50FA}" destId="{6F5C2AC9-668E-4184-93EB-73A3A014103B}" srcOrd="1" destOrd="0" parTransId="{16158D78-1E73-422A-8A99-2A799AC59C65}" sibTransId="{A7688764-F388-4CBC-BBCD-F61CC3E503BC}"/>
    <dgm:cxn modelId="{E8821C90-381D-42F4-8A92-C13580F5F27B}" srcId="{348E772D-8835-4A73-987D-D96C884F50FA}" destId="{FA9AA08D-0B24-47C5-B6DF-39B6E2A0B3A7}" srcOrd="2" destOrd="0" parTransId="{96A05C66-044E-4818-8225-FDD02377CA6E}" sibTransId="{CB3D05F2-A6AD-4BF2-B2DC-2610F235A4BB}"/>
    <dgm:cxn modelId="{726B4759-4A43-4D2F-86A7-56A16A6DD6CB}" type="presParOf" srcId="{A0AD0C5D-6A52-4B1F-B51D-20218B58D54C}" destId="{66428444-4C7B-4998-BBF0-754E340919F9}" srcOrd="0" destOrd="0" presId="urn:microsoft.com/office/officeart/2005/8/layout/vList6"/>
    <dgm:cxn modelId="{084CDFDC-82B8-4664-958F-48E8E9A3D601}" type="presParOf" srcId="{66428444-4C7B-4998-BBF0-754E340919F9}" destId="{ED6477C3-B085-46BA-89F7-6086BFCD1DCA}" srcOrd="0" destOrd="0" presId="urn:microsoft.com/office/officeart/2005/8/layout/vList6"/>
    <dgm:cxn modelId="{7BB49D6B-CA4F-4667-B815-81FC0F3FCADF}" type="presParOf" srcId="{66428444-4C7B-4998-BBF0-754E340919F9}" destId="{F4751119-7379-409D-82D9-AF3335AB174F}" srcOrd="1" destOrd="0" presId="urn:microsoft.com/office/officeart/2005/8/layout/vList6"/>
    <dgm:cxn modelId="{FF2765DE-3060-48C9-B698-DFF52013F444}" type="presParOf" srcId="{A0AD0C5D-6A52-4B1F-B51D-20218B58D54C}" destId="{7B2D425C-7CAA-4A4E-AB0E-6A6095DA6E5E}" srcOrd="1" destOrd="0" presId="urn:microsoft.com/office/officeart/2005/8/layout/vList6"/>
    <dgm:cxn modelId="{2D3532C3-F929-40DC-8169-AD667E1A57A5}" type="presParOf" srcId="{A0AD0C5D-6A52-4B1F-B51D-20218B58D54C}" destId="{D4E8C3F0-C5B6-4EA7-B8DE-87EA68705ECA}" srcOrd="2" destOrd="0" presId="urn:microsoft.com/office/officeart/2005/8/layout/vList6"/>
    <dgm:cxn modelId="{6FC99126-D2A4-41A2-BA09-299157471A22}" type="presParOf" srcId="{D4E8C3F0-C5B6-4EA7-B8DE-87EA68705ECA}" destId="{AF1295CB-C1F8-4F2E-ADB2-88A8169A6E39}" srcOrd="0" destOrd="0" presId="urn:microsoft.com/office/officeart/2005/8/layout/vList6"/>
    <dgm:cxn modelId="{07C7021A-1B03-41CD-A527-01F5B016ED70}" type="presParOf" srcId="{D4E8C3F0-C5B6-4EA7-B8DE-87EA68705ECA}" destId="{DEA75E4B-9FE9-4902-BBCC-BD7A9BE8692F}" srcOrd="1" destOrd="0" presId="urn:microsoft.com/office/officeart/2005/8/layout/vList6"/>
    <dgm:cxn modelId="{CB9B00D2-A11B-4161-8F9D-4298814DEF53}" type="presParOf" srcId="{A0AD0C5D-6A52-4B1F-B51D-20218B58D54C}" destId="{FE92F0D2-F6AC-4635-B111-981A83BD691F}" srcOrd="3" destOrd="0" presId="urn:microsoft.com/office/officeart/2005/8/layout/vList6"/>
    <dgm:cxn modelId="{CEE7028D-2ABD-431E-9FA7-8EB24E4FC4BF}" type="presParOf" srcId="{A0AD0C5D-6A52-4B1F-B51D-20218B58D54C}" destId="{32304276-E583-470E-A20E-7C2C97DF6457}" srcOrd="4" destOrd="0" presId="urn:microsoft.com/office/officeart/2005/8/layout/vList6"/>
    <dgm:cxn modelId="{6B230529-2B20-4D0B-953D-8E50F6B51C9D}" type="presParOf" srcId="{32304276-E583-470E-A20E-7C2C97DF6457}" destId="{053B35B4-C781-4C15-B7EE-502E9D344F08}" srcOrd="0" destOrd="0" presId="urn:microsoft.com/office/officeart/2005/8/layout/vList6"/>
    <dgm:cxn modelId="{0A2099EA-61E5-4071-8291-849FF2854FA4}" type="presParOf" srcId="{32304276-E583-470E-A20E-7C2C97DF6457}" destId="{C557DC82-1459-4997-A3E7-AAE52803255C}" srcOrd="1" destOrd="0" presId="urn:microsoft.com/office/officeart/2005/8/layout/vList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087293-4007-4BC6-8FF0-B162A27667A2}" type="datetimeFigureOut">
              <a:rPr lang="ru-RU" smtClean="0"/>
              <a:pPr/>
              <a:t>19.02.2018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48FFBC-D2EA-4E3D-8D97-8A77E3ACE68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314FA5E-04D5-4FAB-9EC9-DC3B38A9B4C3}" type="datetime1">
              <a:rPr lang="ru-RU" smtClean="0"/>
              <a:pPr/>
              <a:t>19.02.2018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77E55E9-160E-49AE-ADDF-8895F85192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13496-723E-4C3E-A7AE-E567B15EAF9C}" type="datetime1">
              <a:rPr lang="ru-RU" smtClean="0"/>
              <a:pPr/>
              <a:t>19.02.2018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55E9-160E-49AE-ADDF-8895F85192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82101-FA98-41B6-B1BC-241858011009}" type="datetime1">
              <a:rPr lang="ru-RU" smtClean="0"/>
              <a:pPr/>
              <a:t>19.02.2018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55E9-160E-49AE-ADDF-8895F85192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F988-B6B8-4BC5-95B8-D528374ED285}" type="datetime1">
              <a:rPr lang="ru-RU" smtClean="0"/>
              <a:pPr/>
              <a:t>19.02.2018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55E9-160E-49AE-ADDF-8895F85192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E9E12054-851A-4CC1-A51F-1ED4FEDBD68E}" type="datetime1">
              <a:rPr lang="ru-RU" smtClean="0"/>
              <a:pPr/>
              <a:t>19.02.2018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77E55E9-160E-49AE-ADDF-8895F85192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18656-3935-4F74-A087-CB7E54ACD177}" type="datetime1">
              <a:rPr lang="ru-RU" smtClean="0"/>
              <a:pPr/>
              <a:t>19.02.2018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55E9-160E-49AE-ADDF-8895F85192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20366-BEED-402A-96ED-DFBFF1EA2C0F}" type="datetime1">
              <a:rPr lang="ru-RU" smtClean="0"/>
              <a:pPr/>
              <a:t>19.02.2018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55E9-160E-49AE-ADDF-8895F85192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34F61-261C-48B8-B215-7C0EEC3246F1}" type="datetime1">
              <a:rPr lang="ru-RU" smtClean="0"/>
              <a:pPr/>
              <a:t>19.02.2018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55E9-160E-49AE-ADDF-8895F85192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93C6-762F-40C7-BC36-90A5A2143BB9}" type="datetime1">
              <a:rPr lang="ru-RU" smtClean="0"/>
              <a:pPr/>
              <a:t>19.02.2018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55E9-160E-49AE-ADDF-8895F85192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41EC6-69B8-4AA1-95B3-5494578DDB76}" type="datetime1">
              <a:rPr lang="ru-RU" smtClean="0"/>
              <a:pPr/>
              <a:t>19.02.2018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55E9-160E-49AE-ADDF-8895F85192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5ACE5-5D51-434C-84FD-F94010ACC874}" type="datetime1">
              <a:rPr lang="ru-RU" smtClean="0"/>
              <a:pPr/>
              <a:t>19.02.2018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55E9-160E-49AE-ADDF-8895F85192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D22268D-0264-4A9B-B7B5-1C808A529D68}" type="datetime1">
              <a:rPr lang="ru-RU" smtClean="0"/>
              <a:pPr/>
              <a:t>19.02.2018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77E55E9-160E-49AE-ADDF-8895F85192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ОСНОВЫ ПСИХОСОМАТИКИ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Лекция № 16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71472" y="630776"/>
            <a:ext cx="7929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ФГБОУ ВО КРАСГМУ ИМ. ПРОФ. В.Ф. ВОЙНО-ЯСЕНЕЦКОГО МИНЗДРАВА РОССИИ</a:t>
            </a:r>
          </a:p>
          <a:p>
            <a:pPr algn="ctr"/>
            <a:r>
              <a:rPr lang="ru-RU" dirty="0" smtClean="0"/>
              <a:t>ФАРМАЦЕВТИЧЕСКИЙ КОЛЛЕДЖ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857488" y="2077042"/>
            <a:ext cx="35004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ПСИХОЛОГИЯ. КУРС ЛЕКЦИЙ</a:t>
            </a:r>
          </a:p>
          <a:p>
            <a:pPr algn="ctr"/>
            <a:endParaRPr lang="ru-RU" dirty="0"/>
          </a:p>
          <a:p>
            <a:pPr algn="ctr"/>
            <a:r>
              <a:rPr lang="ru-RU" dirty="0" smtClean="0"/>
              <a:t>АВТОР: А.Ю. СМЕШНАЯ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071802" y="6000768"/>
            <a:ext cx="300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Красноярск, 2018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ПРОФИЛАКТИКА ПСИХОСОМАТИЧЕСКИХ ИЗМЕНЕНИЙ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55E9-160E-49AE-ADDF-8895F8519231}" type="slidenum">
              <a:rPr lang="ru-RU" smtClean="0"/>
              <a:pPr/>
              <a:t>10</a:t>
            </a:fld>
            <a:endParaRPr lang="ru-RU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40108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285852" y="2571744"/>
            <a:ext cx="6215106" cy="9144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СПАСИБО ЗА ВНИМАНИЕ!</a:t>
            </a:r>
            <a:endParaRPr lang="ru-RU" sz="3600" b="1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55E9-160E-49AE-ADDF-8895F8519231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5276"/>
            <a:ext cx="8229600" cy="633394"/>
          </a:xfrm>
        </p:spPr>
        <p:txBody>
          <a:bodyPr>
            <a:normAutofit/>
          </a:bodyPr>
          <a:lstStyle/>
          <a:p>
            <a:r>
              <a:rPr lang="ru-RU" b="1" dirty="0" smtClean="0"/>
              <a:t>ПЛАН ЛЕКЦИИ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91636"/>
            <a:ext cx="8229600" cy="4223380"/>
          </a:xfrm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ru-RU" sz="2800" dirty="0" smtClean="0"/>
              <a:t>Психосоматический подход в медицине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Виды расстройств в психосоматическом подходе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55E9-160E-49AE-ADDF-8895F8519231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29642" cy="84770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ПСИХОСОМАТИЧЕСКИЙ ПОДХОД В МЕДИЦИНЕ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12648" y="6422434"/>
            <a:ext cx="1981200" cy="292714"/>
          </a:xfrm>
        </p:spPr>
        <p:txBody>
          <a:bodyPr/>
          <a:lstStyle/>
          <a:p>
            <a:fld id="{B77E55E9-160E-49AE-ADDF-8895F8519231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ПСИХОСОМАТИКА</a:t>
            </a:r>
            <a:r>
              <a:rPr lang="ru-RU" sz="2800" dirty="0" smtClean="0"/>
              <a:t> (от греч.</a:t>
            </a:r>
            <a:r>
              <a:rPr lang="en-US" sz="2800" dirty="0" smtClean="0"/>
              <a:t>Psyche</a:t>
            </a:r>
            <a:r>
              <a:rPr lang="ru-RU" sz="2800" dirty="0" smtClean="0"/>
              <a:t> – душа, </a:t>
            </a:r>
            <a:r>
              <a:rPr lang="en-US" sz="2800" dirty="0" smtClean="0"/>
              <a:t>soma</a:t>
            </a:r>
            <a:r>
              <a:rPr lang="ru-RU" sz="2800" dirty="0" smtClean="0"/>
              <a:t> – тело) – это направление медицинской психологии, которое занимается изучением влияния психических факторов на возникновение и течение соматических заболеваний.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ИСТОРИЯ ИЗУЧЕНИЯ</a:t>
            </a:r>
          </a:p>
          <a:p>
            <a:pPr lvl="1"/>
            <a:r>
              <a:rPr lang="ru-RU" b="1" dirty="0" smtClean="0">
                <a:solidFill>
                  <a:schemeClr val="tx1"/>
                </a:solidFill>
              </a:rPr>
              <a:t>«</a:t>
            </a:r>
            <a:r>
              <a:rPr lang="ru-RU" b="1" dirty="0" err="1" smtClean="0">
                <a:solidFill>
                  <a:schemeClr val="tx1"/>
                </a:solidFill>
              </a:rPr>
              <a:t>Психосоматика</a:t>
            </a:r>
            <a:r>
              <a:rPr lang="ru-RU" b="1" dirty="0" smtClean="0">
                <a:solidFill>
                  <a:schemeClr val="tx1"/>
                </a:solidFill>
              </a:rPr>
              <a:t>»</a:t>
            </a:r>
            <a:r>
              <a:rPr lang="ru-RU" dirty="0" smtClean="0">
                <a:solidFill>
                  <a:schemeClr val="tx1"/>
                </a:solidFill>
              </a:rPr>
              <a:t> - 1818 г., нем. психиатр И. </a:t>
            </a:r>
            <a:r>
              <a:rPr lang="ru-RU" dirty="0" err="1" smtClean="0">
                <a:solidFill>
                  <a:schemeClr val="tx1"/>
                </a:solidFill>
              </a:rPr>
              <a:t>Хайнрот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</a:p>
          <a:p>
            <a:pPr lvl="1"/>
            <a:r>
              <a:rPr lang="ru-RU" b="1" dirty="0" smtClean="0">
                <a:solidFill>
                  <a:schemeClr val="tx1"/>
                </a:solidFill>
              </a:rPr>
              <a:t>«</a:t>
            </a:r>
            <a:r>
              <a:rPr lang="ru-RU" b="1" dirty="0" err="1" smtClean="0">
                <a:solidFill>
                  <a:schemeClr val="tx1"/>
                </a:solidFill>
              </a:rPr>
              <a:t>Соматопсихическое</a:t>
            </a:r>
            <a:r>
              <a:rPr lang="ru-RU" b="1" dirty="0" smtClean="0">
                <a:solidFill>
                  <a:schemeClr val="tx1"/>
                </a:solidFill>
              </a:rPr>
              <a:t>» </a:t>
            </a:r>
            <a:r>
              <a:rPr lang="ru-RU" dirty="0" smtClean="0">
                <a:solidFill>
                  <a:schemeClr val="tx1"/>
                </a:solidFill>
              </a:rPr>
              <a:t>- 1822 г., нем. психиатр М. Якоби</a:t>
            </a:r>
          </a:p>
          <a:p>
            <a:pPr lvl="1"/>
            <a:r>
              <a:rPr lang="ru-RU" b="1" dirty="0" smtClean="0">
                <a:solidFill>
                  <a:schemeClr val="tx1"/>
                </a:solidFill>
              </a:rPr>
              <a:t>Психосоматическая медицина </a:t>
            </a:r>
            <a:r>
              <a:rPr lang="ru-RU" dirty="0" smtClean="0">
                <a:solidFill>
                  <a:schemeClr val="tx1"/>
                </a:solidFill>
              </a:rPr>
              <a:t>– 20-50 гг. </a:t>
            </a:r>
            <a:r>
              <a:rPr lang="en-US" dirty="0" smtClean="0">
                <a:solidFill>
                  <a:schemeClr val="tx1"/>
                </a:solidFill>
              </a:rPr>
              <a:t>XX </a:t>
            </a:r>
            <a:r>
              <a:rPr lang="ru-RU" dirty="0" smtClean="0">
                <a:solidFill>
                  <a:schemeClr val="tx1"/>
                </a:solidFill>
              </a:rPr>
              <a:t>в.  </a:t>
            </a:r>
            <a:r>
              <a:rPr lang="ru-RU" dirty="0" err="1" smtClean="0">
                <a:solidFill>
                  <a:schemeClr val="tx1"/>
                </a:solidFill>
              </a:rPr>
              <a:t>Ф.Александер</a:t>
            </a:r>
            <a:r>
              <a:rPr lang="ru-RU" dirty="0" smtClean="0">
                <a:solidFill>
                  <a:schemeClr val="tx1"/>
                </a:solidFill>
              </a:rPr>
              <a:t>, С. </a:t>
            </a:r>
            <a:r>
              <a:rPr lang="ru-RU" dirty="0" err="1" smtClean="0">
                <a:solidFill>
                  <a:schemeClr val="tx1"/>
                </a:solidFill>
              </a:rPr>
              <a:t>Джелифф</a:t>
            </a:r>
            <a:r>
              <a:rPr lang="ru-RU" dirty="0" smtClean="0">
                <a:solidFill>
                  <a:schemeClr val="tx1"/>
                </a:solidFill>
              </a:rPr>
              <a:t>, Ф. </a:t>
            </a:r>
            <a:r>
              <a:rPr lang="ru-RU" dirty="0" err="1" smtClean="0">
                <a:solidFill>
                  <a:schemeClr val="tx1"/>
                </a:solidFill>
              </a:rPr>
              <a:t>Данбар</a:t>
            </a:r>
            <a:r>
              <a:rPr lang="ru-RU" dirty="0" smtClean="0">
                <a:solidFill>
                  <a:schemeClr val="tx1"/>
                </a:solidFill>
              </a:rPr>
              <a:t>, Э. </a:t>
            </a:r>
            <a:r>
              <a:rPr lang="ru-RU" dirty="0" err="1" smtClean="0">
                <a:solidFill>
                  <a:schemeClr val="tx1"/>
                </a:solidFill>
              </a:rPr>
              <a:t>Вейсс</a:t>
            </a:r>
            <a:r>
              <a:rPr lang="ru-RU" dirty="0" smtClean="0">
                <a:solidFill>
                  <a:schemeClr val="tx1"/>
                </a:solidFill>
              </a:rPr>
              <a:t>, О. Инглиш</a:t>
            </a:r>
          </a:p>
          <a:p>
            <a:pPr lvl="1"/>
            <a:r>
              <a:rPr lang="ru-RU" b="1" dirty="0" smtClean="0">
                <a:solidFill>
                  <a:schemeClr val="tx1"/>
                </a:solidFill>
              </a:rPr>
              <a:t>психосоматический подход, </a:t>
            </a:r>
            <a:r>
              <a:rPr lang="ru-RU" b="1" dirty="0" err="1" smtClean="0">
                <a:solidFill>
                  <a:schemeClr val="tx1"/>
                </a:solidFill>
              </a:rPr>
              <a:t>биопсихосоциальный</a:t>
            </a:r>
            <a:r>
              <a:rPr lang="ru-RU" b="1" dirty="0" smtClean="0">
                <a:solidFill>
                  <a:schemeClr val="tx1"/>
                </a:solidFill>
              </a:rPr>
              <a:t> подход </a:t>
            </a:r>
            <a:r>
              <a:rPr lang="ru-RU" dirty="0" smtClean="0">
                <a:solidFill>
                  <a:schemeClr val="tx1"/>
                </a:solidFill>
              </a:rPr>
              <a:t>– </a:t>
            </a:r>
            <a:r>
              <a:rPr lang="ru-RU" dirty="0" err="1" smtClean="0">
                <a:solidFill>
                  <a:schemeClr val="tx1"/>
                </a:solidFill>
              </a:rPr>
              <a:t>Г.Энгель</a:t>
            </a:r>
            <a:r>
              <a:rPr lang="ru-RU" dirty="0" smtClean="0">
                <a:solidFill>
                  <a:schemeClr val="tx1"/>
                </a:solidFill>
              </a:rPr>
              <a:t> (1977), МКБ-10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01080" cy="91914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3 ВОПРОСА ПСИХОСОМАТИЧЕСКОГО НАПРАВЛЕНИЯ В МЕДИЦИНЕ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55E9-160E-49AE-ADDF-8895F8519231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/>
            <a:r>
              <a:rPr lang="ru-RU" dirty="0" smtClean="0"/>
              <a:t>о пусковом механизме патологического процесса;</a:t>
            </a:r>
          </a:p>
          <a:p>
            <a:pPr lvl="0"/>
            <a:r>
              <a:rPr lang="ru-RU" dirty="0" smtClean="0"/>
              <a:t>о том, почему у одних людей сверхсильные психические стрессоры вызывают патологический процесс в организме, а у других нет;</a:t>
            </a:r>
          </a:p>
          <a:p>
            <a:r>
              <a:rPr lang="ru-RU" dirty="0" smtClean="0"/>
              <a:t>о том, почему одни и те же стрессоры вызывают у одних людей заболевание ССС, у других – ЖКТ, у третьих – дыхательной системы, у четвертых – эндокринной системы и т.д.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О ПУСКОВОМ МЕХАНИЗМЕ ПАТОЛОГИЧЕСКОГО ПРОЦЕССА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55E9-160E-49AE-ADDF-8895F8519231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120966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ПСИХИЧЕСКАЯ ТРАВМА</a:t>
            </a:r>
            <a:r>
              <a:rPr lang="ru-RU" dirty="0" smtClean="0"/>
              <a:t> – </a:t>
            </a:r>
            <a:r>
              <a:rPr lang="ru-RU" sz="2400" dirty="0" smtClean="0"/>
              <a:t>такие отрицательные переживания, которые могут быть причиной определенной клинической патологии.</a:t>
            </a:r>
            <a:endParaRPr lang="ru-RU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571472" y="2357430"/>
          <a:ext cx="8143932" cy="1428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Схема 5"/>
          <p:cNvGraphicFramePr/>
          <p:nvPr/>
        </p:nvGraphicFramePr>
        <p:xfrm>
          <a:off x="571472" y="4429132"/>
          <a:ext cx="8001056" cy="1857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357290" y="3988362"/>
            <a:ext cx="6572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ГРУППЫ ПСИХИЧЕСКИХ ТРАВМ, ВЫЗЫВАЮЩИХ ЗАБОЛЕВАНИЯ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572560" cy="990600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НЕСПЕЦИФИЧЕСКИЕ ПСИХОЛОГИЧЕСКИЕ ОСОБЕННОСТИ БОЛЬНЫХ С ПСИХОСОМАТИЧЕСКОЙ ПАТОЛОГИЕЙ</a:t>
            </a:r>
            <a:endParaRPr lang="ru-RU" sz="2400" b="1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55E9-160E-49AE-ADDF-8895F8519231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457200" y="1348760"/>
            <a:ext cx="8229600" cy="4937760"/>
          </a:xfrm>
        </p:spPr>
        <p:txBody>
          <a:bodyPr>
            <a:normAutofit lnSpcReduction="10000"/>
          </a:bodyPr>
          <a:lstStyle/>
          <a:p>
            <a:pPr lvl="1"/>
            <a:r>
              <a:rPr lang="ru-RU" sz="2400" dirty="0" smtClean="0"/>
              <a:t>эгоцентризм;</a:t>
            </a:r>
            <a:endParaRPr lang="ru-RU" sz="2000" dirty="0" smtClean="0"/>
          </a:p>
          <a:p>
            <a:pPr lvl="1"/>
            <a:r>
              <a:rPr lang="ru-RU" sz="2400" dirty="0" smtClean="0"/>
              <a:t>личностная незрелость;</a:t>
            </a:r>
            <a:endParaRPr lang="ru-RU" sz="2000" dirty="0" smtClean="0"/>
          </a:p>
          <a:p>
            <a:pPr lvl="1"/>
            <a:r>
              <a:rPr lang="ru-RU" sz="2400" dirty="0" smtClean="0"/>
              <a:t>инфантилизм;</a:t>
            </a:r>
            <a:endParaRPr lang="ru-RU" sz="2000" dirty="0" smtClean="0"/>
          </a:p>
          <a:p>
            <a:pPr lvl="1"/>
            <a:r>
              <a:rPr lang="ru-RU" sz="2400" dirty="0" err="1" smtClean="0"/>
              <a:t>перфекционизм</a:t>
            </a:r>
            <a:r>
              <a:rPr lang="ru-RU" sz="2400" dirty="0" smtClean="0"/>
              <a:t>;</a:t>
            </a:r>
            <a:endParaRPr lang="ru-RU" sz="2000" dirty="0" smtClean="0"/>
          </a:p>
          <a:p>
            <a:pPr lvl="1"/>
            <a:r>
              <a:rPr lang="ru-RU" sz="2400" dirty="0" smtClean="0"/>
              <a:t>неспособность управлять символическими процессами в целях общения;</a:t>
            </a:r>
            <a:endParaRPr lang="ru-RU" sz="2000" dirty="0" smtClean="0"/>
          </a:p>
          <a:p>
            <a:pPr lvl="1"/>
            <a:r>
              <a:rPr lang="ru-RU" sz="2400" dirty="0" smtClean="0"/>
              <a:t>недостаточная степень эмоциональной вовлеченности в происходящие события;</a:t>
            </a:r>
            <a:endParaRPr lang="ru-RU" sz="2000" dirty="0" smtClean="0"/>
          </a:p>
          <a:p>
            <a:pPr lvl="1"/>
            <a:r>
              <a:rPr lang="ru-RU" sz="2400" dirty="0" smtClean="0"/>
              <a:t>неумение описывать собственные переживания, особенно отрицательные (</a:t>
            </a:r>
            <a:r>
              <a:rPr lang="ru-RU" sz="2400" dirty="0" err="1" smtClean="0"/>
              <a:t>алекситимия</a:t>
            </a:r>
            <a:r>
              <a:rPr lang="ru-RU" sz="2400" dirty="0" smtClean="0"/>
              <a:t>);</a:t>
            </a:r>
            <a:endParaRPr lang="ru-RU" sz="2000" dirty="0" smtClean="0"/>
          </a:p>
          <a:p>
            <a:pPr lvl="1"/>
            <a:r>
              <a:rPr lang="ru-RU" sz="2400" dirty="0" smtClean="0"/>
              <a:t>наличие жестких и архаичных защитных механизмов;</a:t>
            </a:r>
            <a:endParaRPr lang="ru-RU" sz="2000" dirty="0" smtClean="0"/>
          </a:p>
          <a:p>
            <a:pPr lvl="1"/>
            <a:r>
              <a:rPr lang="ru-RU" sz="2400" dirty="0" smtClean="0"/>
              <a:t>чрезмерный самоконтроль</a:t>
            </a: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ВИДЫ РАССТРОЙСТВ В ПСИХОСОМАТИЧЕСКОМ ПОДХОДЕ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55E9-160E-49AE-ADDF-8895F8519231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2424114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ПСИХОСОМАТИЧЕСКИЕ РАССТРОЙСТВА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dirty="0" smtClean="0"/>
              <a:t>– это симптомы и синдромы нарушений соматической сферы (различных органов и систем), обусловленные индивидуально-психологическими особенностями человека и связанные со стереотипами его поведения, реакциями на стресс и способами переработки </a:t>
            </a:r>
            <a:r>
              <a:rPr lang="ru-RU" sz="2400" dirty="0" err="1" smtClean="0"/>
              <a:t>внутриличностного</a:t>
            </a:r>
            <a:r>
              <a:rPr lang="ru-RU" sz="2400" dirty="0" smtClean="0"/>
              <a:t> конфликта.</a:t>
            </a:r>
            <a:endParaRPr lang="ru-RU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428596" y="3643314"/>
          <a:ext cx="8239140" cy="2635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СОМАТОГЕННЫЕ (СОМАТОПСИХИЧЕСКИЕ) РАССТРОЙСТВА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55E9-160E-49AE-ADDF-8895F8519231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852478"/>
          </a:xfrm>
        </p:spPr>
        <p:txBody>
          <a:bodyPr/>
          <a:lstStyle/>
          <a:p>
            <a:pPr>
              <a:buNone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СОМАТОГЕННЫЕ РАССТРОЙСТВА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dirty="0" smtClean="0"/>
              <a:t>– психические нарушения, вызванные соматическими заболеваниями.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500034" y="3000372"/>
          <a:ext cx="8215370" cy="24288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2285984" y="2143116"/>
            <a:ext cx="4643470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ПРИЧИНЫ СОМАТОГЕННЫХ РАССТРОЙСТВ</a:t>
            </a:r>
            <a:endParaRPr lang="ru-RU" b="1" dirty="0"/>
          </a:p>
        </p:txBody>
      </p:sp>
      <p:sp>
        <p:nvSpPr>
          <p:cNvPr id="7" name="Стрелка вниз 6"/>
          <p:cNvSpPr/>
          <p:nvPr/>
        </p:nvSpPr>
        <p:spPr>
          <a:xfrm>
            <a:off x="3071802" y="2714620"/>
            <a:ext cx="214314" cy="214314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5643570" y="2714620"/>
            <a:ext cx="214314" cy="214314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643042" y="5380672"/>
            <a:ext cx="70009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преморбидные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особенности личности 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длительное трудноразрешимое психотравмирующее воздействие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реакции личности на болезнь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28662" y="5357826"/>
            <a:ext cx="78581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!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СОЦИОПСИХОСОМАТИЧЕСКИЕ РАССТРОЙСТВА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E55E9-160E-49AE-ADDF-8895F8519231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292418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СОЦИОПСИХОСОМАТИКА </a:t>
            </a:r>
            <a:r>
              <a:rPr lang="ru-RU" dirty="0" smtClean="0"/>
              <a:t>(</a:t>
            </a:r>
            <a:r>
              <a:rPr lang="ru-RU" dirty="0" err="1" smtClean="0"/>
              <a:t>общество+душа+тело</a:t>
            </a:r>
            <a:r>
              <a:rPr lang="ru-RU" dirty="0" smtClean="0"/>
              <a:t>) -направление медицинской психологии, изучающее влияние психологических и социальных факторов на возникновение ряда соматических заболеваний.</a:t>
            </a:r>
          </a:p>
          <a:p>
            <a:pPr>
              <a:buNone/>
            </a:pPr>
            <a:r>
              <a:rPr lang="ru-RU" sz="2400" dirty="0" smtClean="0"/>
              <a:t>Психосоматическая болезнь может являться следствием </a:t>
            </a:r>
            <a:r>
              <a:rPr lang="ru-RU" sz="2400" i="1" dirty="0" smtClean="0">
                <a:solidFill>
                  <a:schemeClr val="accent1">
                    <a:lumMod val="50000"/>
                  </a:schemeClr>
                </a:solidFill>
              </a:rPr>
              <a:t>неправильного развития отношений между индивидуумом  и социальными структурами</a:t>
            </a:r>
            <a:r>
              <a:rPr lang="ru-RU" sz="2400" dirty="0" smtClean="0"/>
              <a:t>, в которые он включен.</a:t>
            </a:r>
            <a:endParaRPr lang="ru-RU" sz="2400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571472" y="4357694"/>
          <a:ext cx="8001056" cy="1857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51dc79226ab8ecce1c552ef86bf3659bba9c734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1056</TotalTime>
  <Words>536</Words>
  <Application>Microsoft Office PowerPoint</Application>
  <PresentationFormat>Экран (4:3)</PresentationFormat>
  <Paragraphs>98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Начальная</vt:lpstr>
      <vt:lpstr>ОСНОВЫ ПСИХОСОМАТИКИ</vt:lpstr>
      <vt:lpstr>ПЛАН ЛЕКЦИИ</vt:lpstr>
      <vt:lpstr>ПСИХОСОМАТИЧЕСКИЙ ПОДХОД В МЕДИЦИНЕ</vt:lpstr>
      <vt:lpstr>3 ВОПРОСА ПСИХОСОМАТИЧЕСКОГО НАПРАВЛЕНИЯ В МЕДИЦИНЕ</vt:lpstr>
      <vt:lpstr>О ПУСКОВОМ МЕХАНИЗМЕ ПАТОЛОГИЧЕСКОГО ПРОЦЕССА</vt:lpstr>
      <vt:lpstr>НЕСПЕЦИФИЧЕСКИЕ ПСИХОЛОГИЧЕСКИЕ ОСОБЕННОСТИ БОЛЬНЫХ С ПСИХОСОМАТИЧЕСКОЙ ПАТОЛОГИЕЙ</vt:lpstr>
      <vt:lpstr>ВИДЫ РАССТРОЙСТВ В ПСИХОСОМАТИЧЕСКОМ ПОДХОДЕ</vt:lpstr>
      <vt:lpstr>СОМАТОГЕННЫЕ (СОМАТОПСИХИЧЕСКИЕ) РАССТРОЙСТВА</vt:lpstr>
      <vt:lpstr>СОЦИОПСИХОСОМАТИЧЕСКИЕ РАССТРОЙСТВА</vt:lpstr>
      <vt:lpstr>ПРОФИЛАКТИКА ПСИХОСОМАТИЧЕСКИХ ИЗМЕНЕНИЙ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Психология смерти и утраты</dc:title>
  <dc:subject>Медицинская психология</dc:subject>
  <dc:creator>Смешная Анастасия Юрьевна</dc:creator>
  <cp:keywords>стадии переживания смерти;горе;эвтаназия;отрицание, гнев, сделка, депрессия, принятие</cp:keywords>
  <cp:lastModifiedBy>rupenko</cp:lastModifiedBy>
  <cp:revision>123</cp:revision>
  <dcterms:created xsi:type="dcterms:W3CDTF">2018-01-27T01:33:10Z</dcterms:created>
  <dcterms:modified xsi:type="dcterms:W3CDTF">2018-02-19T03:38:46Z</dcterms:modified>
  <cp:category>Лекции-презентации</cp:category>
  <cp:contentStatus>Окончательное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