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43"/>
  </p:notesMasterIdLst>
  <p:sldIdLst>
    <p:sldId id="256" r:id="rId2"/>
    <p:sldId id="269" r:id="rId3"/>
    <p:sldId id="275" r:id="rId4"/>
    <p:sldId id="258" r:id="rId5"/>
    <p:sldId id="257" r:id="rId6"/>
    <p:sldId id="274" r:id="rId7"/>
    <p:sldId id="268" r:id="rId8"/>
    <p:sldId id="259" r:id="rId9"/>
    <p:sldId id="260" r:id="rId10"/>
    <p:sldId id="261" r:id="rId11"/>
    <p:sldId id="270" r:id="rId12"/>
    <p:sldId id="263" r:id="rId13"/>
    <p:sldId id="311" r:id="rId14"/>
    <p:sldId id="271" r:id="rId15"/>
    <p:sldId id="264" r:id="rId16"/>
    <p:sldId id="295" r:id="rId17"/>
    <p:sldId id="262" r:id="rId18"/>
    <p:sldId id="312" r:id="rId19"/>
    <p:sldId id="296" r:id="rId20"/>
    <p:sldId id="272" r:id="rId21"/>
    <p:sldId id="273" r:id="rId22"/>
    <p:sldId id="276" r:id="rId23"/>
    <p:sldId id="310" r:id="rId24"/>
    <p:sldId id="297" r:id="rId25"/>
    <p:sldId id="277" r:id="rId26"/>
    <p:sldId id="278" r:id="rId27"/>
    <p:sldId id="279" r:id="rId28"/>
    <p:sldId id="298" r:id="rId29"/>
    <p:sldId id="303" r:id="rId30"/>
    <p:sldId id="280" r:id="rId31"/>
    <p:sldId id="299" r:id="rId32"/>
    <p:sldId id="302" r:id="rId33"/>
    <p:sldId id="281" r:id="rId34"/>
    <p:sldId id="304" r:id="rId35"/>
    <p:sldId id="300" r:id="rId36"/>
    <p:sldId id="305" r:id="rId37"/>
    <p:sldId id="265" r:id="rId38"/>
    <p:sldId id="307" r:id="rId39"/>
    <p:sldId id="306" r:id="rId40"/>
    <p:sldId id="308" r:id="rId41"/>
    <p:sldId id="30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110" d="100"/>
          <a:sy n="110" d="100"/>
        </p:scale>
        <p:origin x="165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FFC2D-27F2-4E06-A6F5-85EAD0BCE15B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D4375-CF0E-4E0A-8E79-547421788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D4375-CF0E-4E0A-8E79-547421788E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5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D4375-CF0E-4E0A-8E79-547421788E7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16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17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7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52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2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5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6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6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73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2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8%D0%BC%D0%BC%D1%83%D0%BD%D0%BD%D0%B0%D1%8F_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9036496" cy="216024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№10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об иммунопатологии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229200"/>
            <a:ext cx="4104456" cy="72008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Воронова М.Ф</a:t>
            </a:r>
          </a:p>
          <a:p>
            <a:pPr algn="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4587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458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высшего образования "Красноярский государственный медицинский университет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имени профессора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В.Ф.Войно-Ясенецкого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Министерства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здравоохранения Российской Федерации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7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иммунотропных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Продукты полного и неполного органического сгорания, особенно дизельного топлива (токсичные радикалы и окислы).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Химические вещества: формальдегиды и содержащие его смолы, фенолы, бензолы, продукты синтеза пластмасс, нефтехимии, резиновой и лакокрасочной промышленности. Вещества бытовой и сельскохозяйственной химии: моющие, пищевые добавки и косметические средства, пестициды, гербициды, инсектициды и др.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Металлы и соли свинца, ртути, платины, кобальта, никеля и др.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Неорганическая и органическая пыль и аэрозоли.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920880" cy="543346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и медикаменты.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Биологические продукты: пыльцевые, бытовые, грибковые, бактериальные, вирусные антигены и аллергены.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сильные иммунодепрессивные эффекты оказывают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иммунотоксины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пестициды, гербициды, фосфорорганические соединения, соли тяжелых металлов, токсичные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и медикаменты в зависимости от свойств могут оказывать иммунодепрессивное или аллергенное действие. Вещества биологического происхождения чаще индуцируют реакции повышенного типа – аллергические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58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772816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механизм иммунопатологии – воспаление</a:t>
            </a: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.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общебиологическая реакция организма на агенты, нарушающие гомеостаз, которая развивается при участии клеток СИ – лейкоцитов, а также клеток местного микроокружения – стромы, паренхимы, эндотелия и эпителия и сопровождается повреждением и регенерацией тканей, пролиферацией клеток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2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61667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различать несколько видов воспаления: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асептическое воспаление при повреждении ткани без инфицирования (после операции и др.)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инфекционное воспаление, когда причиной являются высоковирулентные микроорганизмы (чумы, сибирской язвы и др.)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воспаление на фоне иммунодефицитов, ассоциированное с условно-патогенными микроорганизмами – бактериями, грибами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иммунное асептическое воспаление как следствие гиперчувствительности к антигенам-аллергенам: при аллергии и </a:t>
            </a:r>
            <a:r>
              <a:rPr lang="ru-RU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аутоаллергии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вид сопровождается участием лейкоцитов, однако их конкретный состав будет отличаться. 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аллергическом – много эозинофилов, замедленном типе –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мононуклеаров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гнойном – нейтрофилов. </a:t>
            </a:r>
          </a:p>
          <a:p>
            <a:pPr algn="just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864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7848872" cy="67413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Хроническое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от острого отличается наличием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мононуклеарной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(лимфоциты, моноциты) инфильтрации и, иногда, образованием гранулем с наличием гигантских клеток (туберкулез, сифилис и др.).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Иммунное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отличается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его запускают антитела и иммунные лимфоциты, возникшие на инфекционные и неинфекционные патогены.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со специфическими реакциями всегда участвуют неспецифические реакции врожденного иммунитета, реализуемые через обычное воспаление: </a:t>
            </a:r>
            <a:r>
              <a:rPr lang="ru-RU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дегрануляция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гранулоцитов (базофилов, нейтрофилов, эозинофилов), активация макрофагов, выделение цитокинов.</a:t>
            </a: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иммунного воспаления могут быть </a:t>
            </a:r>
            <a:r>
              <a:rPr lang="ru-RU" sz="28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нормергическими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(условная норма), </a:t>
            </a:r>
            <a:r>
              <a:rPr lang="ru-RU" sz="28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гиперергическими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(аллергия) и </a:t>
            </a:r>
            <a:r>
              <a:rPr lang="ru-RU" sz="28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анергическими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(иммунодефицит или толерантность).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8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08912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большинства людей иммунный ответ на вакцинацию носит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нормергический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характер: индуцируются антитела и иммунные Т- и В-клетки, активируются системы врожденного иммунитета.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активацией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супрессорных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иммунный ответ примерно через 2 недели затихает, формируя иммунитет, основой которого служат клетки памяти.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таком благоприятном исходе часто остаются следы иммунного воспаления, например, очаги Гона после инфицирования микобактериями. Вакцинация ослабленной вакциной БЦЖ оставляет в коже инфильтрат и очаг склероза – последствия иммунного воспаления.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даже «физиологический» уровень первичного ответа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носит черты патологии.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9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3" cy="604867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Иммунные реакции на повторную стимуляцию антигеном развиваются по вторичному типу с быстрым нарастанием уровня антител и специфических Т-, В-лимфоцитов.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По-видимому, и системы врожденного иммунитета реагируют по вторичному типу, если сохраняют элементы неспецифической памяти.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норме такой ответ приводит к элиминации патогенов и к иммунитету, оставляя в системе иммунитета и в местах его локализации свои следы. Воспаление на фоне иммунодефицита часто носит гнойный характер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гранулоцитарное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если нет недостаточности функций гранулоцитов.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Гиперергическое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иммунное воспаление возникает на фоне усиленной, обычно вторичной иммунной реакции на антиген-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обозначается как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аллергическое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636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0"/>
            <a:ext cx="7272808" cy="684320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Иммунодефицитная болезнь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(ИДБ)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врожденный, генетический или приобретенный структурный и/или функциональный дефицит какого-то звена в системе иммунитета, клинически проявляющийся рецидивами инфекции, вызванной условно-патогенными вирусами, бактериями, грибами, паразитами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(ИД) – генетический и/или лабораторный признак дефекта (недостаточности) звена иммунитета с клиническими или без клинических проявлений.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0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476672"/>
            <a:ext cx="7543801" cy="583264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признаки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Наличие острого или рецидивирующего (хронического) воспалительного инфекционного процесса любой локализации. Вирусные и/или бактериальные инфекции у новорожденных.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Выявление вирусов, условно-патогенных бактерий и/или грибов в очаге поражения.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Клинические признаки, характерные для первичных иммунодефицитов у детей.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Наличие причин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иммуносупрессивных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факторов), вызвавших приобретенную ИДБ.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Лабораторные признаки иммунодефицита.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209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4624"/>
            <a:ext cx="8712968" cy="62646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диагноза достаточно двух первых признаков в сочетании или без с 3-м и 4-м.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клиническим признаком ИДБ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наличие и конкретные клинические особенности течения инфекционного синдрома – рецидивов и обострений инфекций, вызываемых условно-патогенными микроорганизмами – вирусами, бактериями, грибами, паразитами.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синдромы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локализации – главные клинические «маркеры» иммунодефицитов и служат клиническими проявлениями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болезни. Связь с инфекцией, «вызываемых» условно-патогенными микроорганизмами (вирусами, бактериями, грибами) с иммунодефицитом очевидна, т.к. только при его наличии возможна их экспансия – инфекция. Именно недостаточность противовирусного или антибактериального иммунитета приводит к размножению этих микроорганизмов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аутологичных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поступивших извне.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резистентности, иммунитета организма являются определяющими факторами развития любой инфекции.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9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7200800" cy="48245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«иммунопатология»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иммунопатологии</a:t>
            </a:r>
          </a:p>
          <a:p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Основной механизм иммунопатологии –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</a:t>
            </a:r>
          </a:p>
          <a:p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Иммунодефицитная болезнь (ИДБ) </a:t>
            </a: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6.Первичные ИД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8.Классификация  вторичных ИД</a:t>
            </a:r>
          </a:p>
          <a:p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116632"/>
            <a:ext cx="281359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</a:p>
        </p:txBody>
      </p:sp>
    </p:spTree>
    <p:extLst>
      <p:ext uri="{BB962C8B-B14F-4D97-AF65-F5344CB8AC3E}">
        <p14:creationId xmlns:p14="http://schemas.microsoft.com/office/powerpoint/2010/main" val="10572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8291264" cy="61261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касается условно-патогенных микроорганизмов – абсолютного большинства вирусов, бактерий, грибов, то развитие инфекции при их участии возможно только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организме,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наличии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относительного иммунодефицита какого-то фактора, звена, рецептора или молекулы иммунитета.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без иммунодефицита нет инфекции, а она – есть клиническое проявление ИДБ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Поэтому, как и инфекции, ИДБ имеют острое, подострое и хроническое течение.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иммунодефициты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(ИД) и соответственно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болезни.</a:t>
            </a:r>
          </a:p>
          <a:p>
            <a:pPr marL="0" indent="0" algn="just" fontAlgn="base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88984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8641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ИД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 </a:t>
            </a:r>
            <a:r>
              <a:rPr lang="ru-RU" sz="28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 аномалии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обычно клинически манифестируются (хотя и не всегда!) у детей. 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</a:t>
            </a:r>
            <a:r>
              <a:rPr lang="ru-RU" sz="28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возникают у клинически здоровых людей под влиянием различных причин, правда, у многих из них можно выявить генетическую предрасположенность к развитию ИДБ.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52928" cy="6192688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состоянии страдает дифференцировка различных клеток, включая стволовые. Существует несколько вариантов ТКИД.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Тяжелый комбинированный иммунодефицит с ретикулярной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дисгенезией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Механизм: нарушена дифференцировка и пролиферация гемопоэтической стволовой клетки в лимфоидную и миелоидную стволовую клетку. Наблюдается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агранулоцитоз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отсутствие лимфоцитов.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погибают в первые месяцы жизни от септического процесса.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Тяжелый иммунодефицит с пониженным или нормальным количеством В-клеток.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Механизм и клиника: дефект гена, ответственного за общую γ-цепь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рецепторов (ИЛ-2, -4, -7) или гена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протеинкиназы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3; в первые 6 месяцев жизни у ребенка начинаются упорная инфекция легких,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кандидомикоз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глотки, пищевода, диарея. Имеется количественный и/или функциональный дефицит Т-клеток, содержание В-клеток может соответствовать норме или превышать ее, но эти клетки слабо секретируют иммуноглобулины, уровни иммуноглобулинов А, М, G снижены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70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558249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Иммунодефицит, проявляющийся атаксией-телеангиоэктазией (синдром Луи-Бар).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ИД: мутации, инверсии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транслокации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7 и 14 хромосомах, перестройка гена Т-рецептора и другие изменения.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полиморфна, изменения в системе иммунитета в начальной фазе заболевания незначительные или не наблюдаются; могут преобладать неврологические и сосудистые расстройства,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телеангиэктазии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склер и кожи, мозжечковая атаксия,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яичников; в дальнейшем поражение системы иммунитета усиливается; характерно развитие затяжных, вялотекущих и хронических пневмоний; смерть от инфекционных и сосудисто-неврологических расстройств.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 уровень Т-лимфоцитов наблюдается уровни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IgG2, IgG4, ответ на ФГА и на бактериальные антигены,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дисиммуноглобулинемия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нередко имеется дефицит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иногда встречаются гипоплазия тимуса и атрофия лимфоузлов, дисбаланс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/Тс.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67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30932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Вискотта-Олдрича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Механизм: в Хр11 дефектен ген 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поэтому нарушена экспрессия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гликолизированного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кислого гликопротеина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сиалопорфирина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(CD43), участвующего в активации Т-клеток; аутосомно-рецессивный тип наследования. Частота – 4:1/млн детей.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проявляется триадой признаков – сочетанием экземы, тромбоцитопении, рецидивирующей инфекции.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лимфоцитопения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лимфопения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 уровень Т-хелперов, тромбоцитопения, отсутствуют реакции ПЧЗТ, определяемые кожными тестами; снижен ответ лимфоцитов на ФГА и антигены; значительно снижен уровень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высокое содержание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нормальный или высокий уровень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снижена продукция антител к пневмококковым полисахаридам; макрофаги не расщепляют полисахаридные антигены.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Клиника: тромбоцитопения при рождении; кровотечения; экзема; у детей в первые месяцы жизни возникают повторные гнойные инфекции, вызываемые пневмококками и другими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полисахаридсодержащими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бактериями;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спленомегалия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злокачественные опухоли (5-12%); имеется выраженная гипоплазия вилочковой железы и лимфоидной ткани.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083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264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Механизм: нарушено эмбриональное развитие структур 3-4-го глоточных карманов,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хромосоме 22q11, не развивается эпителий тимуса и паращитовидных желез. Имеется недостаточность функции Т-клеток; снижено количество лимфоцитов и их функциональная активность, повышен уровень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Клиника: аплазия или гипоплазия тимуса; пороки развития: волчья пасть, аномалия правой дуги аорты, недоразвитие крупных сосудов, грудины; катаракта, неонатальная тетания из-за недоразвития паращитовидных желез; частые инфекционные осложнения; отсутствуют реакции ПЧЗТ; уменьшено количество лимфоцитов в тимусзависимых зонах лимфоузлов.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Незелофа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гипоплазией тимуса, нарушением нормального созревания Т-лимфоцитов, их дефицитом в Т-зависимых зонах системы иммунитета. Резко угнетены функции Т-клеток, общее количество лимфоцитов уменьшено, синтез иммуноглобулинов нормален или снижен, антителообразование угнетено.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аденозиндезаминазы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(АДА).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Механизм: генетический дефект в локусе 20-ой хромосомы – 20.q12 – 13.11, наследуется по рецессивному типу; имеется «молчащий» аллель локуса АДА; дефицит ее в эритроцитах и лимфоцитах ведет к накоплению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деоксиаденозина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токсично действующего на Т-лимфоциты. Уже в первые недели жизни отмечается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лимфоцитопения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недостаточность Т-лимфоцитов, появляется сразу после рождения ребенка, сочетается с аномалиями развития скелета (деформация, окостенение), выявляются признаки инволюции вилочковой железы.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5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-27384"/>
            <a:ext cx="9108504" cy="6336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этих дефицитах происходит преимущественное поражение В-звена системы иммунитета.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Агаммаглобулинемия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дефектом гормона роста, сцепленная с Х-хромосомой (болезнь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Брутона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Болеют мальчики, так как из-за мутации гена Хq22 в длинном плече Х-хромосомы нет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тирозинкиназы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функционируют структурные гены синтеза иммуноглобулинов. Рецессивный тип наследования, сцепленный с Х-хромосомой. Отсутствуют или резко (менее 200 мг/л) снижен уровень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отсутствуют плазматические клетки в лимфоидной ткани и слизистых оболочках.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проявляется на 2 – 3 году жизни: снижена резистентность организма к бактериям, грибам, а резистентность к вирусам нормальная; нет реакций лимфоузлов, селезенки в периоды обострений процесса, не бывает увеличения аденоидов, гиперплазии миндалин, нередки сочетания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атопической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экземой, аллергическим ринитом, бронхиальной астмой. В настоящее время при проведении заместительной терапии иммуноглобулинами больные могут жить достаточно долго.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Дисиммуноглобулинемии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избирательная недостаточность одного или нескольких классов иммуноглобулинов. Наиболее частым из них является селективный дефицит иммуноглобулина А (1:70-1:100). Этот дефект может быть бессимптомным, однако с ним нередко связаны рецидивы заболеваний органов дыхания и пищеварения, потому, что он защищает слизистые оболочки от микробов.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831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5" cy="65253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встречаются редко. Больные с дефицитом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погибают от сепсиса. Дефицит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проявляться различными симптомами в зависимости от отсутствующих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субклассов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(чаще IgG2).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Дефицит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иммуноглобулинов класса Е клинически не проявляется, однако существует синдром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IgE-гипергаммаглобулинемии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характеризуется различными аллергическими проявлениями, а также хроническими бактериальными инфекциями.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механизму такие ИД можно разделить на четыре группы.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входят ИД, связанные с недостаточной активностью ферментов, результатом чего является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переваривания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поглощенного объекта.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относятся ИД, обусловленные нарушением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хемотаксиса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фагоцитов.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 ИД связана с недостаточностью 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опсонирующих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сыворотки крови (антител и комплемента).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 характеризуется недостаточной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экспрессией рецепторов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поверхности макрофагов (для C3-компонента комплемента,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-фрагментов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при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адгезинов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лейкоцитов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(LAD-I синдром) из-за дефекта гена отсутствует молекула CD18, и они не прилипают к эндотелию и не мигрируют в ткани.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03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4624"/>
            <a:ext cx="8856983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гранулематозная болезнь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полинуклеары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способны к фагоцитозу, но не переваривают поглощенные микробы.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этого процесса лежит дефект НАДФ-оксидазы, катализирующей превращение кислорода в супероксид-анион, необходимый для проявления бактерицидной активности нейтрофилов.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персистируют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каталазоположительные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стафилококки, клебсиеллы, сальмонеллы, кишечная палочка, грибы.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году жизни у детей возникают экзематозный дерматит, гнойные поражения кожи, абсцессы в различных органах, лимфадениты, бронхопневмония, присоединяется грибковая инфекция.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Лабораторными диагностическими критериями служат отсутствие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киллинга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фагоцитированных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бактерий, отрицательные и сниженные НСТ-тест,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хемолюминесценция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фагоцитоза частиц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зимозана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латекса.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2362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6022716"/>
          </a:xfrm>
        </p:spPr>
        <p:txBody>
          <a:bodyPr/>
          <a:lstStyle/>
          <a:p>
            <a:pPr lvl="8"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Чедиака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Хигаси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повышенной чувствительностью к гнойной и вирусной инфекции и ослаблением окраски волос, кожи и радужки глаз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цитоплазме нейтрофилов и макрофагов появляются гигантские гранулы, образующиеся вследствие слияния цитоплазматических гранул, которые выявляются при окраске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наблюдаются патологическая агрегация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меланосом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и, как следствие, альбинизм.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 к инфекции объясняется нарушением процесса поступления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миелопероксидазы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вакуоли и слабым ответом их на хемотаксические стимулы.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220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"/>
            <a:ext cx="9073008" cy="692696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иммунология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776864" cy="511256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и лабораторная дисциплина, которая занимается обследованием, диагностикой и лечением больных с заболеваниями или патологическими процессами, развивающимися в результате нарушения иммунных механизмов,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теми случаями, когда иммунологические манипуляции являются важной частью терапии и/или профилактики.</a:t>
            </a:r>
          </a:p>
        </p:txBody>
      </p:sp>
    </p:spTree>
    <p:extLst>
      <p:ext uri="{BB962C8B-B14F-4D97-AF65-F5344CB8AC3E}">
        <p14:creationId xmlns:p14="http://schemas.microsoft.com/office/powerpoint/2010/main" val="2771096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9" y="1"/>
            <a:ext cx="7543801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ВИД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1"/>
            <a:ext cx="8280920" cy="59046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неблагоприятные воздействия на организм и систему иммунитета (физические, химические, биологические).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Заболевания, поражающие систему иммунитета: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вирусные (чаще)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бактериальные инфекции, паразитарные инвазии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аллергические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аутоаллергические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онкологические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нарушения обмена веществ, пролиферации клеток, потеря белка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прочие тяжелые заболевания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Иммунодепрессивные методы лечения: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лекарственная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иммуносупрессия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лучевая и другие виды энергии в больших дозах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хирургические вмешательства и наркоз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реакция «трансплантат против хозяина» (РТПХ) после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аллотрансплантации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костного мозга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447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08913" cy="619268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Физический и эмоциональный стресс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Недостаточное питание и истощение (белковая, жироуглеводная, витаминная, микроэлементная недостаточность).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Профессиональные вредные факторы (химические, физические, психоэмоциональные).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Возрастные: недоношенность детей и патология старения («синдром пожилых»)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Вторичный, как и первичный, ИД может быть скрытым, не иметь клинических признаков и выявляется только при лабораторном обследовании.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клиническими признаками является 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болезнью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722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349441" cy="5582490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она проявляется хроническими гнойно-воспалительными инфекциями кожи, верхних дыхательных путей, легких, мочеполовой системы, желудочно-кишечного тракта и других органов.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преходящих (транзиторных) сдвигов в системе иммунитета они отличаются сохранением нарушений в системе иммунитета после окончания действия причинного фактора.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тяжести клинического течения различают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легкие, средней тяжести,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субкомпенсированные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тяжелые декомпенсированные вторичные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болезни (ВИБ)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197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7" y="0"/>
            <a:ext cx="7992889" cy="6597352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ирусы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персистируют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организме человека без проявлений патологии, т.е. отмечается широко распространенное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вирусоносительство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касается вирусов герпеса,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цитомегаловируса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аденовирусов, вируса Эпштейн-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многих других.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снижении уровня и дефицитах в системе интерферонов они способны индуцировать иммунодефицит и, следовательно, ВИБ несколькими путями: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трансформируя геном клеток СИ;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непосредственно разрушая иммунокомпетентные клетки,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индуцируя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связываясь с рецепторами и изменяя их активность, хемотаксис, активируя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супрессоры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связывая или выделяя цитокины, т.е. модифицируя иммунореактивность.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558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404664"/>
            <a:ext cx="7543801" cy="576064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вирусы обладают способностью к репликации в самих иммунокомпетентных клетках. Примером такого механизма может быть известный тропизм к В-лимфоцитам вируса Эпштейн-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избирательное поражение Т-хелперов вирусом ВИЧ.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многих острых инфекций, в част­ности, кори, гриппа, краснухи, ветряной оспы, паротита, гер­песа – могут вызывать преходящую анергию на другие антигены.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транзи­торная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иммуносупрессия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в развитии вирусно-бактериальных осложнений, нередко наблюдаемых при этих инфекциях.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Персистен­ция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вирусов гепатита может приводить к иммуномодуляции,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суп­рессии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Т-клеток.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068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0"/>
            <a:ext cx="7776864" cy="63813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Трансплацентарно передаваемые вирусы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цитоме­галии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краснухи) оказывают повреждающее действие на различные ткани, в том числе и на клетки СИ.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значительные де­фекты описаны при врожденной краснухе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цитомегалии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части детей обнаружено отсутствие гуморального и клеточного иммунно­го ответа на антигены, у других – селективный дефицит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 объясняют способностью ви­руса блокировать развитие клеток на промежуточной стадии диф­ференцировки.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Иммунодепрессия при активной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цитомегаловирусной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у детей проявляется снижением числа СD3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CD4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-Т-лимфоцитов, угнетением фагоцитарной активности нейтрофилов.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предрасположены к развитию бактериальных и вирусных суперин­фекций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80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476672"/>
            <a:ext cx="7543801" cy="5392422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составе Т- и В-лимфоцитов наблюдаются при герпе­тической инфекции, когда увеличивается количество Т-активированных лимфоцитов на фоне общей Т-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В-лим­фоцитопении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снижение экспрессии молекул HLA-системы.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персистенция вируса герпеса в лейкоцитах и нервных ганглиях приводит к развитию ИД.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вирусной инфекцией и недостаточностью СИ су­ществует сложная патогенетическая взаимосвязь.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сторо­ны, вирусная инфекция может индуцировать вторичный иммуноде­фицит, с другой – у пациентов с недостаточностью иммунитета вирусная суперинфекция становится причиной тяжелых, угрожающих жиз­ни, состояний, т.е. усиливает этот ИД.</a:t>
            </a:r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87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-27384"/>
            <a:ext cx="8352928" cy="648072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хроническом голодании иммунодефициты возникают из-за недостатка белков, витаминов и микроэлементов.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случаях прежде всего страдает клеточная система иммунитета: снижается ответ лимфоцитов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наблюдается атрофия лимфоидной ткани, нарушается функция нейтрофилов.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 физические нагрузки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сопутствующий стресс у спортсменов-профессионалов в зависимости от длительности нагрузки вызывают временные или стойкие иммуномодуляции.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иммуноглобулинов,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Т-лимфоцитов, активности фагоцитоза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период» спортсмены высокочувствительны к различным инфекциям. Показатели СИ обычно нормализуются в период отдыха, однако не всегда.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196752"/>
            <a:ext cx="7543801" cy="467234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ИД при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хирургических операциях связаны с мощной стрессовой реакцией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с действием препаратов для наркоза. Развивается временное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состояние, при котором падает количество Т- и B-лимфоцитов, снижается их функциональная активность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Нарушенные показатели восстанавливаются только через месяц, если отсутствуют факторы, угнетающие иммунитет.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2337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404664"/>
            <a:ext cx="7543801" cy="5464430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старении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организма ИД являются результатом иммуномодуляций, возникающих от воздействия неблагоприятных факторов и от болезней, особенно вирусных. У здоровых пожилых людей (90-100 лет) показатели СИ близки их величинам у людей среднего возраста, хотя и имеют свои особенности.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Новорожденные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дети раннего возраста имеют показатели СИ иные, чем взрослые; у них циркулирует материнский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полученный через плаценту, уровень которого снижается в 3-6 месяцев, что не является ИД. Недоношенные дети рождаются с различными дефектами СИ, связанными как с ее незрелостью, так и нередко с внутриутробными инфекциями. Искусственное вскармливание детей вызывает дефицит секреторного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защитных факторов (лизоцим и др.) материнского молока.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334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Иммунопатологи́ческие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проце́ссы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патологические изменения органов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Иммунная система"/>
              </a:rPr>
              <a:t>иммунной системы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нарушения иммунного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патологические процессы и болезни, развивающиеся в результате нарушения иммуно­генеза.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91683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эмбрионального формирования и в процессе онтогенеза система иммунитета (СИ) всегда находится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действии», т.е. клетки ее дифференцируются, взаимодействуют с другими клетками и внешней средой, в результате чего возникают различные виды иммунопатологии и соответствующие болезни.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Хотя, объединенные понятием «иммунопатология» заболевания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отличительных и своеобразных черт, все они представляют собой результат нарушений дифференцировки или функции иммунокомпетентных клеток</a:t>
            </a:r>
            <a:r>
              <a:rPr lang="ru-RU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2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-99391"/>
            <a:ext cx="754380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836712"/>
            <a:ext cx="7543801" cy="503238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«иммунопатология»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иммунопатологии</a:t>
            </a:r>
          </a:p>
          <a:p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Основной механизм иммунопатологии – воспаление</a:t>
            </a:r>
          </a:p>
          <a:p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Иммунодефицитная болезнь (ИДБ) 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Иммунодефициты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6.Первичные ИД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Причины ВИД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8.Классификация  вторичных ИД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1956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941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124744"/>
            <a:ext cx="7543801" cy="474435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текст лекции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1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404664"/>
            <a:ext cx="792724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генетическая предрасположен­ность, реализуемая через рецепторы и функции клеток.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общей патологией и другими дисциплинами.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иммунодиагностики, иммунотерапии, иммунопрофилактики применяются при всех заболеваниях.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системы иммунитета – иммунный статус, постоянно изменяется: в онтогенезе (дети – взрослые – пожилые), при обычных воздействиях (после приема пищи, обычных физических нагрузок, умеренных психофизиологических нагрузках).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СИ при этом не выходят за границы условной нормы, за которую можно принять усредненные уровни 95-98% обследованных людей.</a:t>
            </a:r>
          </a:p>
        </p:txBody>
      </p:sp>
    </p:spTree>
    <p:extLst>
      <p:ext uri="{BB962C8B-B14F-4D97-AF65-F5344CB8AC3E}">
        <p14:creationId xmlns:p14="http://schemas.microsoft.com/office/powerpoint/2010/main" val="13405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0"/>
            <a:ext cx="7755200" cy="6093296"/>
          </a:xfrm>
        </p:spPr>
        <p:txBody>
          <a:bodyPr>
            <a:normAutofit/>
          </a:bodyPr>
          <a:lstStyle/>
          <a:p>
            <a:endParaRPr lang="ru-RU" i="1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 большинства заболеваний определяется развитием различных видов иммунопатологии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иммунодефицитов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недостаточности реакций системы иммунитета с проявлением инфекций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болезней;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псевдоаллергии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повышенной чувствительности на экзогенные вещества;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(«аутоиммунные» реакции) – нарушении толерантности к «своему»;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репродукции и взаимоотношений «мать-плод»; нарушении элиминации мутантных клеток – злокачественные опухоли.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70499"/>
              </p:ext>
            </p:extLst>
          </p:nvPr>
        </p:nvGraphicFramePr>
        <p:xfrm>
          <a:off x="0" y="518701"/>
          <a:ext cx="9144000" cy="5836782"/>
        </p:xfrm>
        <a:graphic>
          <a:graphicData uri="http://schemas.openxmlformats.org/drawingml/2006/table">
            <a:tbl>
              <a:tblPr/>
              <a:tblGrid>
                <a:gridCol w="2804775"/>
                <a:gridCol w="6339225"/>
              </a:tblGrid>
              <a:tr h="3188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Иммунопатология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механизмы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95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Аутоиммунные (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аутоаллергические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заболевания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Дисфункция иммунной системы, нарушение ме­ханизмов иммунологического гомеостаза, сети и аутотолерантности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Экзогенные аллерги­ческие заболевания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активности отдельных звеньев иммунной системы, дисбаланс и ослабление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супрессии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Первичные иммунодефициты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Врожденная генетическая недостаточность иммунореактивности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537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Вторичные иммунодефициты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Подавление и (или) усиление отдельных звеньев иммунореактивности, дисбаланс в системе им­мунитета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955">
                <a:tc>
                  <a:txBody>
                    <a:bodyPr/>
                    <a:lstStyle/>
                    <a:p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Лимфо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миелопролиферативные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заболевания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дифференцировки и пролиферации клеток СИ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5370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Иммунопатология репродукции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регуляции иммунологических взаимоотношений в системе мать-плод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5370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Посттрансплантационные реакции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Несовместимость по HLA-антигенам, активация иммунной системы или угнетение при ее </a:t>
                      </a:r>
                      <a:r>
                        <a:rPr lang="ru-RU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иммуносупрессии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Иммунопатология опухолей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Антигенная модуляция (упрощение, дивергенция), угнетение и извра­щение иммунных реакций  </a:t>
                      </a:r>
                    </a:p>
                  </a:txBody>
                  <a:tcPr marL="60752" marR="60752" marT="30376" marB="303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-106223"/>
            <a:ext cx="7848872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иммунопатологии</a:t>
            </a:r>
            <a:endParaRPr kumimoji="0" lang="ru-RU" alt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иммунопатологии являются следствием нарушений взаимодействий клеток системы иммунитета с другими клетками или их биоактивными веществами, результатом чего служит воспаление,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пролиферация 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влиянием неблагоприятных факторов в предрасположенном организме с повышенным к 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иммунотропизмом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(сродством клеточных рецепторов) возникают транзиторные (временные, нормальные)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иммуномодуляции.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воздействии различных антигенов они могут стать стойкими.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высокореагирующем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организме они приводят к развитию аллергии (40% случаев)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аутоаллергии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(25% случаев), 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низкореагирующем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иммунодефицитов (25%) и опухолей СИ </a:t>
            </a:r>
          </a:p>
        </p:txBody>
      </p:sp>
    </p:spTree>
    <p:extLst>
      <p:ext uri="{BB962C8B-B14F-4D97-AF65-F5344CB8AC3E}">
        <p14:creationId xmlns:p14="http://schemas.microsoft.com/office/powerpoint/2010/main" val="5115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548681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иммунопатологии зависит от эндогенных и экзогенных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причин. </a:t>
            </a:r>
          </a:p>
          <a:p>
            <a:pPr algn="just"/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Эндогенные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наследственная предрасположенность и предшествующие заболевания, экзогенные – факторы внешней среды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иммунитета высокочувствительна к экологически вредным факторам, которые содержатся в воде, воздухе, пище.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иммунотоксинов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встречается при различных производствах и в первую очередь – химических.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Ксенобиотики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правило,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высокотропны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клеткам СИ и модифицируют иммунные реакции.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539</TotalTime>
  <Words>2150</Words>
  <Application>Microsoft Office PowerPoint</Application>
  <PresentationFormat>Экран (4:3)</PresentationFormat>
  <Paragraphs>232</Paragraphs>
  <Slides>41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Ретро</vt:lpstr>
      <vt:lpstr> Лекция №10  Понятие об иммунопатологии </vt:lpstr>
      <vt:lpstr>Презентация PowerPoint</vt:lpstr>
      <vt:lpstr>Клиническая иммунология или иммунопатология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 ВИД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Иммунологические исследования функциональной активности фагоцитов </dc:title>
  <dc:creator>Валерия</dc:creator>
  <cp:lastModifiedBy>Воронова Марина Федоровна</cp:lastModifiedBy>
  <cp:revision>41</cp:revision>
  <dcterms:created xsi:type="dcterms:W3CDTF">2016-02-02T11:37:53Z</dcterms:created>
  <dcterms:modified xsi:type="dcterms:W3CDTF">2019-11-18T06:32:54Z</dcterms:modified>
</cp:coreProperties>
</file>