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3E434-EDD5-4051-8A35-2D6284701C00}" v="5" dt="2021-09-27T09:40:36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84" d="100"/>
          <a:sy n="84" d="100"/>
        </p:scale>
        <p:origin x="5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eva031@gmail.com" userId="8f51e41b8e5640cc" providerId="LiveId" clId="{C353E434-EDD5-4051-8A35-2D6284701C00}"/>
    <pc:docChg chg="undo custSel addSld delSld modSld sldOrd">
      <pc:chgData name="kaneva031@gmail.com" userId="8f51e41b8e5640cc" providerId="LiveId" clId="{C353E434-EDD5-4051-8A35-2D6284701C00}" dt="2021-09-27T09:53:41.333" v="731" actId="2711"/>
      <pc:docMkLst>
        <pc:docMk/>
      </pc:docMkLst>
      <pc:sldChg chg="addSp modSp new mod">
        <pc:chgData name="kaneva031@gmail.com" userId="8f51e41b8e5640cc" providerId="LiveId" clId="{C353E434-EDD5-4051-8A35-2D6284701C00}" dt="2021-09-27T09:53:41.333" v="731" actId="2711"/>
        <pc:sldMkLst>
          <pc:docMk/>
          <pc:sldMk cId="2187719475" sldId="256"/>
        </pc:sldMkLst>
        <pc:spChg chg="mod">
          <ac:chgData name="kaneva031@gmail.com" userId="8f51e41b8e5640cc" providerId="LiveId" clId="{C353E434-EDD5-4051-8A35-2D6284701C00}" dt="2021-09-27T09:53:14.046" v="726" actId="2711"/>
          <ac:spMkLst>
            <pc:docMk/>
            <pc:sldMk cId="2187719475" sldId="256"/>
            <ac:spMk id="2" creationId="{35E85EFB-46F8-4F04-A11D-4AFC5CC6F576}"/>
          </ac:spMkLst>
        </pc:spChg>
        <pc:spChg chg="mod">
          <ac:chgData name="kaneva031@gmail.com" userId="8f51e41b8e5640cc" providerId="LiveId" clId="{C353E434-EDD5-4051-8A35-2D6284701C00}" dt="2021-09-27T09:53:21.068" v="727" actId="2711"/>
          <ac:spMkLst>
            <pc:docMk/>
            <pc:sldMk cId="2187719475" sldId="256"/>
            <ac:spMk id="3" creationId="{6EFFD677-B93E-4438-97BA-8471A4EC058F}"/>
          </ac:spMkLst>
        </pc:spChg>
        <pc:spChg chg="add mod">
          <ac:chgData name="kaneva031@gmail.com" userId="8f51e41b8e5640cc" providerId="LiveId" clId="{C353E434-EDD5-4051-8A35-2D6284701C00}" dt="2021-09-27T09:53:30.586" v="728" actId="2711"/>
          <ac:spMkLst>
            <pc:docMk/>
            <pc:sldMk cId="2187719475" sldId="256"/>
            <ac:spMk id="5" creationId="{640817E0-63E5-4B18-A240-6C662C53F96E}"/>
          </ac:spMkLst>
        </pc:spChg>
        <pc:spChg chg="add mod">
          <ac:chgData name="kaneva031@gmail.com" userId="8f51e41b8e5640cc" providerId="LiveId" clId="{C353E434-EDD5-4051-8A35-2D6284701C00}" dt="2021-09-27T09:53:41.333" v="731" actId="2711"/>
          <ac:spMkLst>
            <pc:docMk/>
            <pc:sldMk cId="2187719475" sldId="256"/>
            <ac:spMk id="7" creationId="{9D28686E-C1D2-41C2-A992-FF1184ED2A60}"/>
          </ac:spMkLst>
        </pc:spChg>
      </pc:sldChg>
      <pc:sldChg chg="modSp new mod">
        <pc:chgData name="kaneva031@gmail.com" userId="8f51e41b8e5640cc" providerId="LiveId" clId="{C353E434-EDD5-4051-8A35-2D6284701C00}" dt="2021-09-27T09:53:05.123" v="725" actId="2711"/>
        <pc:sldMkLst>
          <pc:docMk/>
          <pc:sldMk cId="1884500884" sldId="257"/>
        </pc:sldMkLst>
        <pc:spChg chg="mod">
          <ac:chgData name="kaneva031@gmail.com" userId="8f51e41b8e5640cc" providerId="LiveId" clId="{C353E434-EDD5-4051-8A35-2D6284701C00}" dt="2021-09-27T09:53:05.123" v="725" actId="2711"/>
          <ac:spMkLst>
            <pc:docMk/>
            <pc:sldMk cId="1884500884" sldId="257"/>
            <ac:spMk id="2" creationId="{1E52B175-E83B-4363-A086-CD8DDD913784}"/>
          </ac:spMkLst>
        </pc:spChg>
        <pc:spChg chg="mod">
          <ac:chgData name="kaneva031@gmail.com" userId="8f51e41b8e5640cc" providerId="LiveId" clId="{C353E434-EDD5-4051-8A35-2D6284701C00}" dt="2021-09-27T09:52:58.988" v="724" actId="123"/>
          <ac:spMkLst>
            <pc:docMk/>
            <pc:sldMk cId="1884500884" sldId="257"/>
            <ac:spMk id="3" creationId="{B3183F9C-59E3-46BB-8AEC-DDBC044A2212}"/>
          </ac:spMkLst>
        </pc:spChg>
      </pc:sldChg>
      <pc:sldChg chg="modSp new mod">
        <pc:chgData name="kaneva031@gmail.com" userId="8f51e41b8e5640cc" providerId="LiveId" clId="{C353E434-EDD5-4051-8A35-2D6284701C00}" dt="2021-09-27T09:52:43.297" v="722" actId="2711"/>
        <pc:sldMkLst>
          <pc:docMk/>
          <pc:sldMk cId="505432979" sldId="258"/>
        </pc:sldMkLst>
        <pc:spChg chg="mod">
          <ac:chgData name="kaneva031@gmail.com" userId="8f51e41b8e5640cc" providerId="LiveId" clId="{C353E434-EDD5-4051-8A35-2D6284701C00}" dt="2021-09-27T09:52:43.297" v="722" actId="2711"/>
          <ac:spMkLst>
            <pc:docMk/>
            <pc:sldMk cId="505432979" sldId="258"/>
            <ac:spMk id="2" creationId="{044FED42-2E94-4F07-A667-202F10A4C4B3}"/>
          </ac:spMkLst>
        </pc:spChg>
        <pc:spChg chg="mod">
          <ac:chgData name="kaneva031@gmail.com" userId="8f51e41b8e5640cc" providerId="LiveId" clId="{C353E434-EDD5-4051-8A35-2D6284701C00}" dt="2021-09-27T09:52:38.543" v="721" actId="2711"/>
          <ac:spMkLst>
            <pc:docMk/>
            <pc:sldMk cId="505432979" sldId="258"/>
            <ac:spMk id="3" creationId="{6EDF34C4-2E03-49AC-9F21-6D5F918AF34D}"/>
          </ac:spMkLst>
        </pc:spChg>
      </pc:sldChg>
      <pc:sldChg chg="modSp new mod">
        <pc:chgData name="kaneva031@gmail.com" userId="8f51e41b8e5640cc" providerId="LiveId" clId="{C353E434-EDD5-4051-8A35-2D6284701C00}" dt="2021-09-27T09:52:28.306" v="719" actId="2711"/>
        <pc:sldMkLst>
          <pc:docMk/>
          <pc:sldMk cId="3391217144" sldId="259"/>
        </pc:sldMkLst>
        <pc:spChg chg="mod">
          <ac:chgData name="kaneva031@gmail.com" userId="8f51e41b8e5640cc" providerId="LiveId" clId="{C353E434-EDD5-4051-8A35-2D6284701C00}" dt="2021-09-27T09:52:28.306" v="719" actId="2711"/>
          <ac:spMkLst>
            <pc:docMk/>
            <pc:sldMk cId="3391217144" sldId="259"/>
            <ac:spMk id="2" creationId="{07F6083B-60CA-40FC-B79A-0E4760218EC6}"/>
          </ac:spMkLst>
        </pc:spChg>
        <pc:spChg chg="mod">
          <ac:chgData name="kaneva031@gmail.com" userId="8f51e41b8e5640cc" providerId="LiveId" clId="{C353E434-EDD5-4051-8A35-2D6284701C00}" dt="2021-09-27T09:52:22.582" v="718" actId="123"/>
          <ac:spMkLst>
            <pc:docMk/>
            <pc:sldMk cId="3391217144" sldId="259"/>
            <ac:spMk id="3" creationId="{4F899331-898C-4229-8D65-5101B9CD8C9A}"/>
          </ac:spMkLst>
        </pc:spChg>
      </pc:sldChg>
      <pc:sldChg chg="addSp modSp new mod">
        <pc:chgData name="kaneva031@gmail.com" userId="8f51e41b8e5640cc" providerId="LiveId" clId="{C353E434-EDD5-4051-8A35-2D6284701C00}" dt="2021-09-27T09:51:36.686" v="708" actId="2711"/>
        <pc:sldMkLst>
          <pc:docMk/>
          <pc:sldMk cId="1687009986" sldId="260"/>
        </pc:sldMkLst>
        <pc:spChg chg="mod">
          <ac:chgData name="kaneva031@gmail.com" userId="8f51e41b8e5640cc" providerId="LiveId" clId="{C353E434-EDD5-4051-8A35-2D6284701C00}" dt="2021-09-27T09:51:36.686" v="708" actId="2711"/>
          <ac:spMkLst>
            <pc:docMk/>
            <pc:sldMk cId="1687009986" sldId="260"/>
            <ac:spMk id="2" creationId="{B700F240-9856-4B89-9152-B7B3F1F30B82}"/>
          </ac:spMkLst>
        </pc:spChg>
        <pc:spChg chg="mod">
          <ac:chgData name="kaneva031@gmail.com" userId="8f51e41b8e5640cc" providerId="LiveId" clId="{C353E434-EDD5-4051-8A35-2D6284701C00}" dt="2021-09-27T09:51:29.239" v="707" actId="2711"/>
          <ac:spMkLst>
            <pc:docMk/>
            <pc:sldMk cId="1687009986" sldId="260"/>
            <ac:spMk id="3" creationId="{52595D8D-96A5-49EB-9EA3-BC5122A22F7B}"/>
          </ac:spMkLst>
        </pc:spChg>
        <pc:picChg chg="add mod modCrop">
          <ac:chgData name="kaneva031@gmail.com" userId="8f51e41b8e5640cc" providerId="LiveId" clId="{C353E434-EDD5-4051-8A35-2D6284701C00}" dt="2021-09-27T09:40:09.232" v="571" actId="732"/>
          <ac:picMkLst>
            <pc:docMk/>
            <pc:sldMk cId="1687009986" sldId="260"/>
            <ac:picMk id="4" creationId="{CDC06BB9-245F-4366-BA73-5E7D699904F8}"/>
          </ac:picMkLst>
        </pc:picChg>
      </pc:sldChg>
      <pc:sldChg chg="addSp delSp modSp new mod ord">
        <pc:chgData name="kaneva031@gmail.com" userId="8f51e41b8e5640cc" providerId="LiveId" clId="{C353E434-EDD5-4051-8A35-2D6284701C00}" dt="2021-09-27T09:52:12.818" v="716" actId="122"/>
        <pc:sldMkLst>
          <pc:docMk/>
          <pc:sldMk cId="3012345566" sldId="261"/>
        </pc:sldMkLst>
        <pc:spChg chg="mod">
          <ac:chgData name="kaneva031@gmail.com" userId="8f51e41b8e5640cc" providerId="LiveId" clId="{C353E434-EDD5-4051-8A35-2D6284701C00}" dt="2021-09-27T09:51:53.779" v="710" actId="123"/>
          <ac:spMkLst>
            <pc:docMk/>
            <pc:sldMk cId="3012345566" sldId="261"/>
            <ac:spMk id="2" creationId="{EF01E7B4-29EC-428B-A1C8-A6573B250058}"/>
          </ac:spMkLst>
        </pc:spChg>
        <pc:spChg chg="del">
          <ac:chgData name="kaneva031@gmail.com" userId="8f51e41b8e5640cc" providerId="LiveId" clId="{C353E434-EDD5-4051-8A35-2D6284701C00}" dt="2021-09-27T09:28:43.726" v="391"/>
          <ac:spMkLst>
            <pc:docMk/>
            <pc:sldMk cId="3012345566" sldId="261"/>
            <ac:spMk id="3" creationId="{1883CC33-22B2-466A-BBA1-F5BE72CB2F59}"/>
          </ac:spMkLst>
        </pc:spChg>
        <pc:spChg chg="add mod">
          <ac:chgData name="kaneva031@gmail.com" userId="8f51e41b8e5640cc" providerId="LiveId" clId="{C353E434-EDD5-4051-8A35-2D6284701C00}" dt="2021-09-27T09:52:12.818" v="716" actId="122"/>
          <ac:spMkLst>
            <pc:docMk/>
            <pc:sldMk cId="3012345566" sldId="261"/>
            <ac:spMk id="6" creationId="{2BA17A1A-56B3-4B40-9D69-0A326063A0FC}"/>
          </ac:spMkLst>
        </pc:spChg>
        <pc:picChg chg="add mod ord modCrop">
          <ac:chgData name="kaneva031@gmail.com" userId="8f51e41b8e5640cc" providerId="LiveId" clId="{C353E434-EDD5-4051-8A35-2D6284701C00}" dt="2021-09-27T09:31:21.757" v="466" actId="1076"/>
          <ac:picMkLst>
            <pc:docMk/>
            <pc:sldMk cId="3012345566" sldId="261"/>
            <ac:picMk id="4" creationId="{44A07CD7-69F4-4D76-8164-88182C2DE180}"/>
          </ac:picMkLst>
        </pc:picChg>
      </pc:sldChg>
      <pc:sldChg chg="addSp delSp modSp new mod setBg">
        <pc:chgData name="kaneva031@gmail.com" userId="8f51e41b8e5640cc" providerId="LiveId" clId="{C353E434-EDD5-4051-8A35-2D6284701C00}" dt="2021-09-27T09:51:02.012" v="702" actId="2711"/>
        <pc:sldMkLst>
          <pc:docMk/>
          <pc:sldMk cId="4009392694" sldId="262"/>
        </pc:sldMkLst>
        <pc:spChg chg="mod">
          <ac:chgData name="kaneva031@gmail.com" userId="8f51e41b8e5640cc" providerId="LiveId" clId="{C353E434-EDD5-4051-8A35-2D6284701C00}" dt="2021-09-27T09:51:02.012" v="702" actId="2711"/>
          <ac:spMkLst>
            <pc:docMk/>
            <pc:sldMk cId="4009392694" sldId="262"/>
            <ac:spMk id="2" creationId="{A7A6155C-DA6B-4417-86FD-6D4B04D66E29}"/>
          </ac:spMkLst>
        </pc:spChg>
        <pc:spChg chg="mod">
          <ac:chgData name="kaneva031@gmail.com" userId="8f51e41b8e5640cc" providerId="LiveId" clId="{C353E434-EDD5-4051-8A35-2D6284701C00}" dt="2021-09-27T09:50:53.477" v="699" actId="123"/>
          <ac:spMkLst>
            <pc:docMk/>
            <pc:sldMk cId="4009392694" sldId="262"/>
            <ac:spMk id="3" creationId="{ECFA5E80-F6E4-4B57-8520-62DA6D093EFA}"/>
          </ac:spMkLst>
        </pc:spChg>
        <pc:spChg chg="add del">
          <ac:chgData name="kaneva031@gmail.com" userId="8f51e41b8e5640cc" providerId="LiveId" clId="{C353E434-EDD5-4051-8A35-2D6284701C00}" dt="2021-09-27T09:41:00.783" v="580" actId="26606"/>
          <ac:spMkLst>
            <pc:docMk/>
            <pc:sldMk cId="4009392694" sldId="262"/>
            <ac:spMk id="9" creationId="{D1D34770-47A8-402C-AF23-2B653F2D88C1}"/>
          </ac:spMkLst>
        </pc:spChg>
        <pc:picChg chg="add mod">
          <ac:chgData name="kaneva031@gmail.com" userId="8f51e41b8e5640cc" providerId="LiveId" clId="{C353E434-EDD5-4051-8A35-2D6284701C00}" dt="2021-09-27T09:41:07.031" v="582" actId="1076"/>
          <ac:picMkLst>
            <pc:docMk/>
            <pc:sldMk cId="4009392694" sldId="262"/>
            <ac:picMk id="4" creationId="{EFBD2ED7-F54F-4B5B-86AF-35736122028A}"/>
          </ac:picMkLst>
        </pc:picChg>
      </pc:sldChg>
      <pc:sldChg chg="modSp new mod">
        <pc:chgData name="kaneva031@gmail.com" userId="8f51e41b8e5640cc" providerId="LiveId" clId="{C353E434-EDD5-4051-8A35-2D6284701C00}" dt="2021-09-27T09:50:44.224" v="697" actId="2711"/>
        <pc:sldMkLst>
          <pc:docMk/>
          <pc:sldMk cId="2645518859" sldId="263"/>
        </pc:sldMkLst>
        <pc:spChg chg="mod">
          <ac:chgData name="kaneva031@gmail.com" userId="8f51e41b8e5640cc" providerId="LiveId" clId="{C353E434-EDD5-4051-8A35-2D6284701C00}" dt="2021-09-27T09:50:44.224" v="697" actId="2711"/>
          <ac:spMkLst>
            <pc:docMk/>
            <pc:sldMk cId="2645518859" sldId="263"/>
            <ac:spMk id="2" creationId="{49BC2523-E93B-4DEC-9265-9866BAE1DA8D}"/>
          </ac:spMkLst>
        </pc:spChg>
        <pc:spChg chg="mod">
          <ac:chgData name="kaneva031@gmail.com" userId="8f51e41b8e5640cc" providerId="LiveId" clId="{C353E434-EDD5-4051-8A35-2D6284701C00}" dt="2021-09-27T09:50:39.900" v="696" actId="2711"/>
          <ac:spMkLst>
            <pc:docMk/>
            <pc:sldMk cId="2645518859" sldId="263"/>
            <ac:spMk id="3" creationId="{BC1CABF6-224B-4872-B2BF-25E6A9423EA9}"/>
          </ac:spMkLst>
        </pc:spChg>
      </pc:sldChg>
      <pc:sldChg chg="modSp new mod">
        <pc:chgData name="kaneva031@gmail.com" userId="8f51e41b8e5640cc" providerId="LiveId" clId="{C353E434-EDD5-4051-8A35-2D6284701C00}" dt="2021-09-27T09:50:30.630" v="694" actId="2711"/>
        <pc:sldMkLst>
          <pc:docMk/>
          <pc:sldMk cId="2776334633" sldId="264"/>
        </pc:sldMkLst>
        <pc:spChg chg="mod">
          <ac:chgData name="kaneva031@gmail.com" userId="8f51e41b8e5640cc" providerId="LiveId" clId="{C353E434-EDD5-4051-8A35-2D6284701C00}" dt="2021-09-27T09:50:30.630" v="694" actId="2711"/>
          <ac:spMkLst>
            <pc:docMk/>
            <pc:sldMk cId="2776334633" sldId="264"/>
            <ac:spMk id="2" creationId="{936EC33C-2AF9-4D39-BBA2-A27C9197D828}"/>
          </ac:spMkLst>
        </pc:spChg>
        <pc:spChg chg="mod">
          <ac:chgData name="kaneva031@gmail.com" userId="8f51e41b8e5640cc" providerId="LiveId" clId="{C353E434-EDD5-4051-8A35-2D6284701C00}" dt="2021-09-27T09:50:24.343" v="692" actId="123"/>
          <ac:spMkLst>
            <pc:docMk/>
            <pc:sldMk cId="2776334633" sldId="264"/>
            <ac:spMk id="3" creationId="{F8C77E1B-5722-4267-97F8-D0EC4330A3E7}"/>
          </ac:spMkLst>
        </pc:spChg>
      </pc:sldChg>
      <pc:sldChg chg="modSp new mod">
        <pc:chgData name="kaneva031@gmail.com" userId="8f51e41b8e5640cc" providerId="LiveId" clId="{C353E434-EDD5-4051-8A35-2D6284701C00}" dt="2021-09-27T09:50:08.841" v="690" actId="123"/>
        <pc:sldMkLst>
          <pc:docMk/>
          <pc:sldMk cId="2794150685" sldId="265"/>
        </pc:sldMkLst>
        <pc:spChg chg="mod">
          <ac:chgData name="kaneva031@gmail.com" userId="8f51e41b8e5640cc" providerId="LiveId" clId="{C353E434-EDD5-4051-8A35-2D6284701C00}" dt="2021-09-27T09:50:02.661" v="688" actId="122"/>
          <ac:spMkLst>
            <pc:docMk/>
            <pc:sldMk cId="2794150685" sldId="265"/>
            <ac:spMk id="2" creationId="{E5AA5403-675E-47E7-885F-29968B1237FE}"/>
          </ac:spMkLst>
        </pc:spChg>
        <pc:spChg chg="mod">
          <ac:chgData name="kaneva031@gmail.com" userId="8f51e41b8e5640cc" providerId="LiveId" clId="{C353E434-EDD5-4051-8A35-2D6284701C00}" dt="2021-09-27T09:50:08.841" v="690" actId="123"/>
          <ac:spMkLst>
            <pc:docMk/>
            <pc:sldMk cId="2794150685" sldId="265"/>
            <ac:spMk id="3" creationId="{C370A170-4E46-43B8-9B0A-5BBD11AEEAEE}"/>
          </ac:spMkLst>
        </pc:spChg>
      </pc:sldChg>
      <pc:sldChg chg="new del">
        <pc:chgData name="kaneva031@gmail.com" userId="8f51e41b8e5640cc" providerId="LiveId" clId="{C353E434-EDD5-4051-8A35-2D6284701C00}" dt="2021-09-27T09:46:39.681" v="623" actId="47"/>
        <pc:sldMkLst>
          <pc:docMk/>
          <pc:sldMk cId="3560141855" sldId="265"/>
        </pc:sldMkLst>
      </pc:sldChg>
      <pc:sldChg chg="modSp new mod">
        <pc:chgData name="kaneva031@gmail.com" userId="8f51e41b8e5640cc" providerId="LiveId" clId="{C353E434-EDD5-4051-8A35-2D6284701C00}" dt="2021-09-27T09:49:51.361" v="684" actId="123"/>
        <pc:sldMkLst>
          <pc:docMk/>
          <pc:sldMk cId="3479495859" sldId="266"/>
        </pc:sldMkLst>
        <pc:spChg chg="mod">
          <ac:chgData name="kaneva031@gmail.com" userId="8f51e41b8e5640cc" providerId="LiveId" clId="{C353E434-EDD5-4051-8A35-2D6284701C00}" dt="2021-09-27T09:49:41.006" v="682" actId="2711"/>
          <ac:spMkLst>
            <pc:docMk/>
            <pc:sldMk cId="3479495859" sldId="266"/>
            <ac:spMk id="2" creationId="{419F3C77-F1D7-42B5-84BB-252DDD6A3886}"/>
          </ac:spMkLst>
        </pc:spChg>
        <pc:spChg chg="mod">
          <ac:chgData name="kaneva031@gmail.com" userId="8f51e41b8e5640cc" providerId="LiveId" clId="{C353E434-EDD5-4051-8A35-2D6284701C00}" dt="2021-09-27T09:49:51.361" v="684" actId="123"/>
          <ac:spMkLst>
            <pc:docMk/>
            <pc:sldMk cId="3479495859" sldId="266"/>
            <ac:spMk id="3" creationId="{14961F70-DEF8-4979-91B0-1C0C99C0CC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41698-CBDA-43CF-8C98-5D2D48BE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CB9230-7972-4E35-B682-AF2CDF088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BF048A-A96D-4A4E-946F-7278C7D5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F0AF-19CC-4CCF-9286-94E3BAC0EF9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17E893-B452-43C4-A153-4DB1F424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999D2F-CED1-4562-9067-12ECCD9D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5C5D-3656-4215-8157-A533B110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E076A-5265-4724-B7AC-BCA314F2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7D607CA-A172-470C-A35C-0ED810FEE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6E4999-1C20-467E-96F9-75545321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F0AF-19CC-4CCF-9286-94E3BAC0EF9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D7254A-15A2-4F28-A007-A35A1901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E7361F-C2F9-4634-8591-E45CCF5D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5C5D-3656-4215-8157-A533B110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6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2D1F7E6-DA95-471C-B1BF-0FA091512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4EF9FB-56FC-43F5-B5CC-CDFD9E2FB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C9FFB7-827F-4999-940A-48AC3E1C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F0AF-19CC-4CCF-9286-94E3BAC0EF9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31E766-E163-4B3D-BAB9-23BD44C8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E33278-78B9-4953-A601-71D34C62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5C5D-3656-4215-8157-A533B110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5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608727-E5A5-4773-9F14-3106A174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EB9B1F-DD0D-4644-8088-A8C1790D0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247A9E-21CA-4670-B239-5EACD504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F0AF-19CC-4CCF-9286-94E3BAC0EF9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B545E1-B504-42AC-829A-9A79417A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62D24B-BBC6-4174-91C5-9EC5B892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5C5D-3656-4215-8157-A533B110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2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6344C3-7F9E-4780-94B3-541FF98F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23E764-9102-4393-825A-E43DF9CA9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91A3A5-6FEE-4BA5-81D2-2573FC3E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F0AF-19CC-4CCF-9286-94E3BAC0EF9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EACFBD-8E96-4D35-8FFE-C9FC4C08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E32BEC-343F-4493-A7A3-CB549C3D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5C5D-3656-4215-8157-A533B110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2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2E6491-D223-4DF4-9BFB-7DA63E95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3660DA-AED7-4472-A940-9A6CC0371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75EA09-4D92-4BF6-949C-838001F1F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E7EB132-27D8-4B18-B27C-69D96C4C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F0AF-19CC-4CCF-9286-94E3BAC0EF9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589842C-68AB-4EF9-9510-9BDAB127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129C10-8AE1-4465-AA70-73573451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5C5D-3656-4215-8157-A533B110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9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F7365A-C647-463F-805A-B4760DF9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5ECD5D-1E81-43CD-A4B5-8C3321E1D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2649220-A735-4565-887F-67856CBF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640BCE9-54CC-4955-8511-C23803FB1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E79009D-6533-4B28-979B-1C9D0DB0C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FDDA93C-C3BB-4639-BF12-F1C294C6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F0AF-19CC-4CCF-9286-94E3BAC0EF9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A61E4BC-FE2F-4476-8AD6-4332848F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83C9595-0A0B-4767-95BD-62F16E58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5C5D-3656-4215-8157-A533B110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7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ABF9E5-6F1C-475F-8307-E9D7F624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C612EC-2B55-4625-AC63-B92468AE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F0AF-19CC-4CCF-9286-94E3BAC0EF9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432B74-A68E-4E37-B3E0-7793AFEA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EFC4951-791D-4AFB-8860-BE0DABAD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5C5D-3656-4215-8157-A533B110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6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B2376D-C9C9-42E8-833C-7B369768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F0AF-19CC-4CCF-9286-94E3BAC0EF9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E9AF644-E686-4D10-8D77-03685DCC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AF57E0-5E60-4FCA-AFA0-0B4B29AB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5C5D-3656-4215-8157-A533B110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7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86D51-E6D9-474C-9A40-AC3269D2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17A6DC-19CC-4086-A325-B645EBF9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966FC16-78D5-4CF1-8E2E-223AABEA6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0A76AE0-BAF7-4536-8339-DE52FEEF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F0AF-19CC-4CCF-9286-94E3BAC0EF9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62401F-87D3-4388-8C28-01413615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17B40D-499A-4418-882E-5C0B349C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5C5D-3656-4215-8157-A533B110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9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A244C9-48B0-4D5C-9183-3EEA00CE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A5B56E0-A60D-4571-9FAB-DE9019AB5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F9E723-FFA6-4AA0-8AE8-5371887BE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99AFE6-9E95-4423-A528-1B3BBD5F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F0AF-19CC-4CCF-9286-94E3BAC0EF9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BA3A42-EAE6-4C49-95C0-30F13AAF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77732B-AEEB-40B7-800C-168FB6B3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5C5D-3656-4215-8157-A533B110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9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425F86-CB6D-4ADF-8730-13965B7A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570C37-6793-40CB-946E-5DCB899E7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309395-3AC3-4C9E-ACF7-DC739A7A8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6F0AF-19CC-4CCF-9286-94E3BAC0EF92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B78BEF-79DF-49D6-A889-E8286C001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192000-29DD-4D18-A008-304FA2978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15C5D-3656-4215-8157-A533B1104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8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E85EFB-46F8-4F04-A11D-4AFC5CC6F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профессора Войно-Ясенецкого»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EFFD677-B93E-4438-97BA-8471A4EC0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574" y="2794000"/>
            <a:ext cx="9144000" cy="1655762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Ядерная Угроза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0817E0-63E5-4B18-A240-6C662C53F96E}"/>
              </a:ext>
            </a:extLst>
          </p:cNvPr>
          <p:cNvSpPr txBox="1"/>
          <p:nvPr/>
        </p:nvSpPr>
        <p:spPr>
          <a:xfrm>
            <a:off x="7765372" y="5068222"/>
            <a:ext cx="4426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Читает: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 С.А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771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A5403-675E-47E7-885F-29968B12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распространения ядерного оружия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70A170-4E46-43B8-9B0A-5BBD11AE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1973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даже когда политические отношения яде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 основательно меняются и они перестают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 и н и 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 друга как враги, их вооруженные силы обретают новых противников и новые цели, представляемые ядерным распространением. </a:t>
            </a:r>
          </a:p>
        </p:txBody>
      </p:sp>
    </p:spTree>
    <p:extLst>
      <p:ext uri="{BB962C8B-B14F-4D97-AF65-F5344CB8AC3E}">
        <p14:creationId xmlns:p14="http://schemas.microsoft.com/office/powerpoint/2010/main" val="279415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9F3C77-F1D7-42B5-84BB-252DDD6A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распространения ядерного оружия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61F70-DEF8-4979-91B0-1C0C99C0C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563" y="250666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решение США от 2002 г. об испытаниях и развертывании системы страт е г и ч е с кой противоракетной обороны (ПРО), по официальному обоснованию, для защиты от новых стран — обладательниц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ядерных вооружений и отказ Вашингтона от Договора по ПРО от 1972 г. побудили Россию усилить опору на свой потенциал яде р н о го сдерживания.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347949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268761"/>
            <a:ext cx="8205787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7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52B175-E83B-4363-A086-CD8DDD913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1837"/>
            <a:ext cx="9144000" cy="97624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183F9C-59E3-46BB-8AEC-DDBC044A2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39768"/>
            <a:ext cx="8514522" cy="1655762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державы</a:t>
            </a:r>
          </a:p>
          <a:p>
            <a:pPr marL="457200" indent="-4572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распространения ядерного оружия</a:t>
            </a:r>
          </a:p>
        </p:txBody>
      </p:sp>
    </p:spTree>
    <p:extLst>
      <p:ext uri="{BB962C8B-B14F-4D97-AF65-F5344CB8AC3E}">
        <p14:creationId xmlns:p14="http://schemas.microsoft.com/office/powerpoint/2010/main" val="188450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4FED42-2E94-4F07-A667-202F10A4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державы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F34C4-2E03-49AC-9F21-6D5F918A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4417"/>
            <a:ext cx="10515600" cy="31654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Ядерный клуб — политологическое клише, условное обозначение группы так называемых ядерных держав — государств, осуществивших разработку, производство и испытания ядерного оружия.</a:t>
            </a:r>
          </a:p>
        </p:txBody>
      </p:sp>
    </p:spTree>
    <p:extLst>
      <p:ext uri="{BB962C8B-B14F-4D97-AF65-F5344CB8AC3E}">
        <p14:creationId xmlns:p14="http://schemas.microsoft.com/office/powerpoint/2010/main" val="50543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F6083B-60CA-40FC-B79A-0E476021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державы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899331-898C-4229-8D65-5101B9CD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1222514"/>
            <a:ext cx="10638183" cy="50888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имеющимся официальным данным, ядерным оружием обладают или обладали следующие государства: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Индия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Пакистан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21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4A07CD7-69F4-4D76-8164-88182C2DE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74"/>
          <a:stretch/>
        </p:blipFill>
        <p:spPr>
          <a:xfrm>
            <a:off x="0" y="1565617"/>
            <a:ext cx="8370307" cy="48053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1E7B4-29EC-428B-A1C8-A6573B25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278" y="1451114"/>
            <a:ext cx="4290294" cy="4492486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«Старые» ядерные державы, основатели Договора о нераспространении ядерного оружия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«Молодые» ядерные державы, не подписавшие Договор о нераспространении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Неофициальные ядерные державы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Страны, имевшие в прошлом ядерное оружие и добровольно отказавшиеся от него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Страны, предоставляющие свою территорию для размещения ядерного оружия других ядерных держав — членов НАТО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A17A1A-56B3-4B40-9D69-0A326063A0FC}"/>
              </a:ext>
            </a:extLst>
          </p:cNvPr>
          <p:cNvSpPr txBox="1"/>
          <p:nvPr/>
        </p:nvSpPr>
        <p:spPr>
          <a:xfrm>
            <a:off x="1631624" y="438958"/>
            <a:ext cx="8928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Статусы стран по размещению ядерного оружия</a:t>
            </a:r>
          </a:p>
        </p:txBody>
      </p:sp>
    </p:spTree>
    <p:extLst>
      <p:ext uri="{BB962C8B-B14F-4D97-AF65-F5344CB8AC3E}">
        <p14:creationId xmlns:p14="http://schemas.microsoft.com/office/powerpoint/2010/main" val="301234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00F240-9856-4B89-9152-B7B3F1F3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Ядерная держава: США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595D8D-96A5-49EB-9EA3-BC5122A2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июля 1945 года - на полигоне американских ВВС в пустыне Аламогордо США осуществили первый в истории ядерный взрыв мощностью 20 килотонн.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и 9 августа 1945 - ядерные бомбы были сброшены, соответственно, на японские города Хиросима и Нагасаки.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ноября 1952 года - на атолле Эниветок было проведено первое термоядерное испытание.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C06BB9-245F-4366-BA73-5E7D69990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7"/>
          <a:stretch/>
        </p:blipFill>
        <p:spPr>
          <a:xfrm>
            <a:off x="7702826" y="2191577"/>
            <a:ext cx="4211629" cy="313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0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6155C-DA6B-4417-86FD-6D4B04D6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Ядерная держава: Российская Федерация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FA5E80-F6E4-4B57-8520-62DA6D093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9127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августа 1949 года - на Семипалатинском полигоне СССР испытал своё первое ядерное устройство мощностью 22 килотонны.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августа 1953 года -  Первое термоядерное испытание.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1961 году на архипелаге Новая Земля СССР провёл испытание мощнейшего ядерного оружия — Царь-бомбы.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Российская Федерация стала единственным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признанным наследником ядерного арсенала Советского Союза.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BD2ED7-F54F-4B5B-86AF-357361220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677" y="1552327"/>
            <a:ext cx="3174782" cy="4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BC2523-E93B-4DEC-9265-9866BAE1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1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распространения ядерного оружия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1CABF6-224B-4872-B2BF-25E6A9423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Ядерное оружие, имеющее колоссальную разрушительную мощь, рассматривается главным образом не как средство ведения войны, а как инструмент политического давления, сдерживания или устрашения других стран. </a:t>
            </a:r>
          </a:p>
        </p:txBody>
      </p:sp>
    </p:spTree>
    <p:extLst>
      <p:ext uri="{BB962C8B-B14F-4D97-AF65-F5344CB8AC3E}">
        <p14:creationId xmlns:p14="http://schemas.microsoft.com/office/powerpoint/2010/main" val="264551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6EC33C-2AF9-4D39-BBA2-A27C9197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распространения ядерного оружия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C77E1B-5722-4267-97F8-D0EC4330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0999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Во-первых, ядерное распространение вроде цепной реакции расширяет клуб государств, обладающих ядерным оружием, и тем самым вновь и вновь воспроизводит ядерное сдерживание как модель военно-политических отношений между странами.</a:t>
            </a:r>
          </a:p>
        </p:txBody>
      </p:sp>
    </p:spTree>
    <p:extLst>
      <p:ext uri="{BB962C8B-B14F-4D97-AF65-F5344CB8AC3E}">
        <p14:creationId xmlns:p14="http://schemas.microsoft.com/office/powerpoint/2010/main" val="2776334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238</Words>
  <Application>Microsoft Office PowerPoint</Application>
  <PresentationFormat>Широкоэкранный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 им. профессора Войно-Ясенецкого» Министерства здравоохранения Российской Федерации Фармацевтический колледж </vt:lpstr>
      <vt:lpstr>План:</vt:lpstr>
      <vt:lpstr>Ядерные державы</vt:lpstr>
      <vt:lpstr>Ядерные державы</vt:lpstr>
      <vt:lpstr>     «Старые» ядерные державы, основатели Договора о нераспространении ядерного оружия        «Молодые» ядерные державы, не подписавшие Договор о нераспространении        Неофициальные ядерные державы        Страны, имевшие в прошлом ядерное оружие и добровольно отказавшиеся от него       Страны, предоставляющие свою территорию для размещения ядерного оружия других ядерных держав — членов НАТО</vt:lpstr>
      <vt:lpstr>Ядерная держава: США</vt:lpstr>
      <vt:lpstr>Ядерная держава: Российская Федерация</vt:lpstr>
      <vt:lpstr>Проблемы распространения ядерного оружия </vt:lpstr>
      <vt:lpstr>Проблемы распространения ядерного оружия</vt:lpstr>
      <vt:lpstr>Проблемы распространения ядерного оружия</vt:lpstr>
      <vt:lpstr>Проблемы распространения ядерного оружия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 им. профессора Войно-Ясенецкого» Министерства здравоохранения Российской Федерации Фармацевтический колледж </dc:title>
  <dc:creator>kaneva031@gmail.com</dc:creator>
  <cp:lastModifiedBy>Герасимов Семен Александрович</cp:lastModifiedBy>
  <cp:revision>6</cp:revision>
  <dcterms:created xsi:type="dcterms:W3CDTF">2021-09-27T09:13:29Z</dcterms:created>
  <dcterms:modified xsi:type="dcterms:W3CDTF">2021-11-08T10:45:58Z</dcterms:modified>
</cp:coreProperties>
</file>