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27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6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6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4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92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5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8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3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2E2463-58E3-48BC-AD35-F2F4CA2221ED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D4C2EE-7818-4733-81D0-8C4E9DB0F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5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848600" cy="1296144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600" dirty="0" smtClean="0"/>
              <a:t>Организационные </a:t>
            </a:r>
            <a:r>
              <a:rPr lang="ru-RU" sz="3600" dirty="0"/>
              <a:t>отношения в социальном менеджменте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846640" cy="1752600"/>
          </a:xfrm>
        </p:spPr>
        <p:txBody>
          <a:bodyPr/>
          <a:lstStyle/>
          <a:p>
            <a:pPr algn="r"/>
            <a:r>
              <a:rPr lang="ru-RU" dirty="0" smtClean="0"/>
              <a:t>Лекция № </a:t>
            </a:r>
            <a:r>
              <a:rPr lang="ru-RU" dirty="0" smtClean="0"/>
              <a:t>2</a:t>
            </a:r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Разработчик: Смешная А.Ю.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ФГБОУ КРАСГМУ ИМ. ПРОФ. В.Ф. ВОЙНО-ЯСЕНЕЦКОГО МИНЗДРАВА РОССИИ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ПОНЯТИЕ И ВИДЫ ОРГАНИЗАЦИЙ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Организация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обособленное </a:t>
            </a:r>
            <a:r>
              <a:rPr lang="ru-RU" dirty="0"/>
              <a:t>объединение людей для взаимодействия в достижении определенных целей и задач.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Пpизнaки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opгaнизaции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н</a:t>
            </a:r>
            <a:r>
              <a:rPr lang="en-US" dirty="0" smtClean="0"/>
              <a:t>a</a:t>
            </a:r>
            <a:r>
              <a:rPr lang="ru-RU" dirty="0" err="1" smtClean="0"/>
              <a:t>личи</a:t>
            </a:r>
            <a:r>
              <a:rPr lang="en-US" dirty="0" smtClean="0"/>
              <a:t>e</a:t>
            </a:r>
            <a:r>
              <a:rPr lang="ru-RU" dirty="0" smtClean="0"/>
              <a:t> общей </a:t>
            </a:r>
            <a:r>
              <a:rPr lang="ru-RU" b="1" dirty="0" smtClean="0"/>
              <a:t>цели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lvl="1"/>
            <a:r>
              <a:rPr lang="ru-RU" b="1" dirty="0" err="1"/>
              <a:t>oбocoблeннocть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зaмкнyтocти</a:t>
            </a:r>
            <a:r>
              <a:rPr lang="ru-RU" dirty="0" smtClean="0"/>
              <a:t> </a:t>
            </a:r>
            <a:r>
              <a:rPr lang="ru-RU" dirty="0" err="1"/>
              <a:t>внyтpeнниx</a:t>
            </a:r>
            <a:r>
              <a:rPr lang="ru-RU" dirty="0"/>
              <a:t> </a:t>
            </a:r>
            <a:r>
              <a:rPr lang="ru-RU" dirty="0" err="1"/>
              <a:t>пpoцeccoв</a:t>
            </a:r>
            <a:r>
              <a:rPr lang="ru-RU" dirty="0"/>
              <a:t> и </a:t>
            </a:r>
            <a:r>
              <a:rPr lang="ru-RU" dirty="0" err="1"/>
              <a:t>нaличии</a:t>
            </a:r>
            <a:r>
              <a:rPr lang="ru-RU" dirty="0"/>
              <a:t> </a:t>
            </a:r>
            <a:r>
              <a:rPr lang="ru-RU" dirty="0" err="1" smtClean="0"/>
              <a:t>гpaниц</a:t>
            </a:r>
            <a:r>
              <a:rPr lang="ru-RU" dirty="0" smtClean="0"/>
              <a:t>);</a:t>
            </a:r>
            <a:r>
              <a:rPr lang="ru-RU" dirty="0"/>
              <a:t> </a:t>
            </a:r>
          </a:p>
          <a:p>
            <a:pPr lvl="1"/>
            <a:r>
              <a:rPr lang="ru-RU" b="1" dirty="0" err="1"/>
              <a:t>paздeлeниe</a:t>
            </a:r>
            <a:r>
              <a:rPr lang="ru-RU" b="1" dirty="0"/>
              <a:t> </a:t>
            </a:r>
            <a:r>
              <a:rPr lang="ru-RU" b="1" dirty="0" err="1" smtClean="0"/>
              <a:t>тpyдa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1"/>
            <a:r>
              <a:rPr lang="ru-RU" b="1" dirty="0" err="1"/>
              <a:t>cyщecтвoвaниe</a:t>
            </a:r>
            <a:r>
              <a:rPr lang="ru-RU" b="1" dirty="0"/>
              <a:t> </a:t>
            </a:r>
            <a:r>
              <a:rPr lang="ru-RU" b="1" dirty="0" err="1"/>
              <a:t>cвязeй</a:t>
            </a:r>
            <a:r>
              <a:rPr lang="ru-RU" b="1" dirty="0"/>
              <a:t> </a:t>
            </a:r>
            <a:r>
              <a:rPr lang="ru-RU" b="1" dirty="0" err="1"/>
              <a:t>мeждy</a:t>
            </a:r>
            <a:r>
              <a:rPr lang="ru-RU" b="1" dirty="0"/>
              <a:t> </a:t>
            </a:r>
            <a:r>
              <a:rPr lang="ru-RU" b="1" dirty="0" err="1" smtClean="0"/>
              <a:t>элeмeнтaми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1"/>
            <a:r>
              <a:rPr lang="ru-RU" b="1" dirty="0" err="1" smtClean="0"/>
              <a:t>caмopeгyлиpoвaниe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1"/>
            <a:r>
              <a:rPr lang="ru-RU" b="1" dirty="0" err="1"/>
              <a:t>opгaнизaциoннaя</a:t>
            </a:r>
            <a:r>
              <a:rPr lang="ru-RU" b="1" dirty="0"/>
              <a:t> </a:t>
            </a:r>
            <a:r>
              <a:rPr lang="ru-RU" b="1" dirty="0" err="1" smtClean="0"/>
              <a:t>кyльтypa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90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randars.ru/images/1/review/id/762/d927a577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56084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25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79" y="332656"/>
            <a:ext cx="8712968" cy="81808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ВНЕШНЯЯ И ВНУТРЕННЯЯ СРЕДА ОРГАНИЗАЦИИ</a:t>
            </a:r>
            <a:endParaRPr lang="ru-RU" sz="28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38314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44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79" y="522687"/>
            <a:ext cx="8712968" cy="81808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ВНЕШНЯЯ И ВНУТРЕННЯЯ СРЕДА ОРГАНИЗАЦИИ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8238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Внутренние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переменные </a:t>
            </a:r>
            <a:r>
              <a:rPr lang="ru-RU" dirty="0"/>
              <a:t>– это цели, структура, задачи, технология, люди</a:t>
            </a:r>
            <a:r>
              <a:rPr lang="ru-RU" dirty="0" smtClean="0"/>
              <a:t>. </a:t>
            </a:r>
            <a:r>
              <a:rPr lang="ru-RU" dirty="0"/>
              <a:t>В своей совокупности они рассматриваются как социотехнические подсистемы. </a:t>
            </a:r>
          </a:p>
          <a:p>
            <a:r>
              <a:rPr lang="ru-RU" dirty="0" smtClean="0"/>
              <a:t>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внешней среде </a:t>
            </a:r>
            <a:r>
              <a:rPr lang="ru-RU" dirty="0"/>
              <a:t>организации относят поставщиков, конкурентов, покупателей, партнеров по бизнесу, государство и его структуры, культуру, экономические и политические факторы, международное окружение.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10" y="1268760"/>
            <a:ext cx="735370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4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ОРГАНИЗАЦИОННЫЕ ОТНОШЕНИЯ</a:t>
            </a:r>
            <a:endParaRPr lang="ru-RU" sz="2900" b="1" dirty="0"/>
          </a:p>
        </p:txBody>
      </p:sp>
      <p:pic>
        <p:nvPicPr>
          <p:cNvPr id="2050" name="Picture 2" descr="https://bstudy.net/htm/img/21/11722/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79768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196752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Организационные отношения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/>
              <a:t>– воздействие, взаимодействие или противодействие между элементами организации внутри и вне ее при создании, функционировании, развитии и разрушении. </a:t>
            </a:r>
          </a:p>
        </p:txBody>
      </p:sp>
    </p:spTree>
    <p:extLst>
      <p:ext uri="{BB962C8B-B14F-4D97-AF65-F5344CB8AC3E}">
        <p14:creationId xmlns:p14="http://schemas.microsoft.com/office/powerpoint/2010/main" val="325728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ТИПЫ ОРГАНИЗАЦИОННЫХ СТРУКТУР УПРАВЛЕНИЯ</a:t>
            </a:r>
            <a:endParaRPr lang="ru-RU" sz="28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5" descr="Линейная сх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35532"/>
            <a:ext cx="5000273" cy="94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79712" y="2699628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Линейная схема (в схеме нет обратной связи)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Рисунок 6" descr="Кольцевая схема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26879"/>
            <a:ext cx="3096344" cy="220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Рисунок 7" descr="Схема «колесо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479" y="3526878"/>
            <a:ext cx="2990867" cy="220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1560" y="573499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Кольцевая </a:t>
            </a:r>
            <a:r>
              <a:rPr lang="ru-RU" b="1" dirty="0"/>
              <a:t>схема </a:t>
            </a:r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b="1" dirty="0"/>
              <a:t>функциональные связи)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5734997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3. Схема </a:t>
            </a:r>
            <a:r>
              <a:rPr lang="ru-RU" b="1" dirty="0"/>
              <a:t>«колесо» </a:t>
            </a:r>
            <a:endParaRPr lang="ru-RU" b="1" dirty="0" smtClean="0"/>
          </a:p>
          <a:p>
            <a:pPr algn="r"/>
            <a:r>
              <a:rPr lang="ru-RU" b="1" dirty="0" smtClean="0"/>
              <a:t>(</a:t>
            </a:r>
            <a:r>
              <a:rPr lang="ru-RU" b="1" dirty="0"/>
              <a:t>линейно-функциональные связи)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490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ТИПЫ ОРГАНИЗАЦИОННЫХ СТРУКТУР УПРАВЛЕНИЯ</a:t>
            </a:r>
            <a:endParaRPr lang="ru-RU" sz="3200" dirty="0"/>
          </a:p>
        </p:txBody>
      </p:sp>
      <p:pic>
        <p:nvPicPr>
          <p:cNvPr id="5122" name="Рисунок 8" descr="Схема «звезд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53468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9" descr="Иерархическая схе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86433"/>
            <a:ext cx="34766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10" descr="Штабная схем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38" y="4221088"/>
            <a:ext cx="4018386" cy="164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60032" y="3502749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Иерархическая </a:t>
            </a:r>
            <a:r>
              <a:rPr lang="ru-RU" b="1" dirty="0"/>
              <a:t>схема </a:t>
            </a:r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b="1" dirty="0"/>
              <a:t>линейно-функциональные связи)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2309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4. Схема </a:t>
            </a:r>
            <a:r>
              <a:rPr lang="ru-RU" b="1" dirty="0"/>
              <a:t>«звезда» </a:t>
            </a:r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b="1" dirty="0"/>
              <a:t>линейная связь)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1620" y="5867980"/>
            <a:ext cx="4302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6. Штабная </a:t>
            </a:r>
            <a:r>
              <a:rPr lang="ru-RU" b="1" dirty="0"/>
              <a:t>схема (линейная связь)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95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ТИПЫ ОРГАНИЗАЦИОННЫХ СТРУКТУР УПРАВЛЕНИЯ</a:t>
            </a:r>
            <a:endParaRPr lang="ru-RU" sz="3200" dirty="0"/>
          </a:p>
        </p:txBody>
      </p:sp>
      <p:pic>
        <p:nvPicPr>
          <p:cNvPr id="6146" name="Рисунок 11" descr="Матричная сх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6565"/>
            <a:ext cx="3733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2460" y="37187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7. Матричная </a:t>
            </a:r>
            <a:r>
              <a:rPr lang="ru-RU" b="1" dirty="0"/>
              <a:t>схема </a:t>
            </a:r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b="1" dirty="0"/>
              <a:t>линейные и функциональные связи) </a:t>
            </a:r>
            <a:endParaRPr lang="ru-RU" dirty="0"/>
          </a:p>
        </p:txBody>
      </p:sp>
      <p:pic>
        <p:nvPicPr>
          <p:cNvPr id="6147" name="Рисунок 12" descr="Смешанная схема отношений в организ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3945016" cy="204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20072" y="5445224"/>
            <a:ext cx="38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8. Смешанная </a:t>
            </a:r>
            <a:r>
              <a:rPr lang="ru-RU" b="1" dirty="0"/>
              <a:t>схема 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7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218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  Организационные отношения в социальном менеджменте</vt:lpstr>
      <vt:lpstr>ПОНЯТИЕ И ВИДЫ ОРГАНИЗАЦИЙ</vt:lpstr>
      <vt:lpstr>Презентация PowerPoint</vt:lpstr>
      <vt:lpstr>ВНЕШНЯЯ И ВНУТРЕННЯЯ СРЕДА ОРГАНИЗАЦИИ</vt:lpstr>
      <vt:lpstr>ВНЕШНЯЯ И ВНУТРЕННЯЯ СРЕДА ОРГАНИЗАЦИИ</vt:lpstr>
      <vt:lpstr>ОРГАНИЗАЦИОННЫЕ ОТНОШЕНИЯ</vt:lpstr>
      <vt:lpstr>ТИПЫ ОРГАНИЗАЦИОННЫХ СТРУКТУР УПРАВЛЕНИЯ</vt:lpstr>
      <vt:lpstr>ТИПЫ ОРГАНИЗАЦИОННЫХ СТРУКТУР УПРАВЛЕНИЯ</vt:lpstr>
      <vt:lpstr>ТИПЫ ОРГАНИЗАЦИОННЫХ СТРУКТУР УПРАВЛЕНИЯ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социальный менеджмент</dc:title>
  <dc:creator>Nastyenka</dc:creator>
  <cp:lastModifiedBy>Nastyenka</cp:lastModifiedBy>
  <cp:revision>8</cp:revision>
  <dcterms:created xsi:type="dcterms:W3CDTF">2018-08-31T12:15:23Z</dcterms:created>
  <dcterms:modified xsi:type="dcterms:W3CDTF">2018-08-31T15:21:47Z</dcterms:modified>
</cp:coreProperties>
</file>