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33" r:id="rId2"/>
    <p:sldId id="332" r:id="rId3"/>
    <p:sldId id="310" r:id="rId4"/>
    <p:sldId id="311" r:id="rId5"/>
    <p:sldId id="312" r:id="rId6"/>
    <p:sldId id="313" r:id="rId7"/>
    <p:sldId id="315" r:id="rId8"/>
    <p:sldId id="316" r:id="rId9"/>
    <p:sldId id="317" r:id="rId10"/>
    <p:sldId id="318" r:id="rId11"/>
    <p:sldId id="314" r:id="rId12"/>
    <p:sldId id="319" r:id="rId13"/>
    <p:sldId id="320" r:id="rId14"/>
    <p:sldId id="321" r:id="rId15"/>
    <p:sldId id="322" r:id="rId16"/>
    <p:sldId id="323" r:id="rId17"/>
    <p:sldId id="324" r:id="rId18"/>
    <p:sldId id="331" r:id="rId19"/>
    <p:sldId id="325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924944"/>
            <a:ext cx="7992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Лекция 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Правила оформление документов при приеме на работу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университет имени профессора В.Ф.Войно-Ясенецкого»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 Российской Федерации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Фармацевтический колледж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59492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06084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МДК Организация деятельности аптеки и ее структурных подразделений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52292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Казакова Е.Н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случаев (обстоятельств), при которых с работником по его инициативе может быть заключен срочный трудовой договор: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0080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С пенсионерами по возрасту. К числу пенсионеров по возрасту в данном случае относятся только те лица, которые достигли пенсионного возраста и которым в соответствии с пенсионным законодательством назначена пенсия по старости.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С творческими работниками средств массовой информации, театрально-зрелищных, кино-, теле-,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видеосъемочных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организаций, цирков, иными лицами, участвующими в создании или исполнении произведений, а также профессиональными спортсменами.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С работниками, обучающимися по дневным формам обучения, допускается заключение срочного трудового договора. </a:t>
            </a: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трудового договора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Ст.57 Трудового кодекса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трудовом договоре указываются: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ФИО работника и наименование работодателя (ФИО работодателя – физического лица);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место работы (с указанием структурного подразделения);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дата начала работы;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должности, специальности, профессии или конкретная трудовая функция;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права и обязанности работника;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права и обязанности работодателя;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характеристики условий труда, компенсации и льготы работникам за работу в тяжелых, вредных и (или) опасных условиях;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трудового договора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Ст.57 Трудового кодекса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режим труда и отдыха;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условия оплаты труда (в том числе размер тарифной ставки или должностного оклада работника, доплаты, надбавки и поощрительные выплаты);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виды и условия социального страхования, непосредственно связанные с трудовой деятельностью;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71703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так же могут предусматриваться условия об испытании, о неразглашении охраняемой законом тайны (государственной, служебной, коммерческой или иной), об обязанности работника отработать после обучения не менее установленного договором срока, если обучение производилось за счет средств работодателя, а также иные условия.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 трудового договора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Трудовой договор заключается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письменной форме, составляется в двух экземплярах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каждый из которых подписывается сторонами. Один экземпляр трудового договора передается работнику, другой хранится у работодателя.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2849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фактическом допущении работника к работе работодатель обязан оформить с ним трудовой договор в письменной форме не позднее трех дней со дня фактического допущения работника к работе.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Документы, предъявляемые при заключении трудового договора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иной документ, удостоверяющий личность;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трудовую книжку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исключением случаев, когда трудовой договор заключается впервые или работник поступает на работу на условиях совместительства;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страховое свидетельство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государственного пенсионного страхования;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 воинского учета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для военнообязанных и лиц, подлежащих призыву на военную службу;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 об образовании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 квалификации или наличии специальных знаний – при поступлении на работу, требующую специальных знаний или специальной подготовки.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приема на работу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на работу оформляется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приказом (распоряжением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работодателя, изданным на основании заключенного трудового договора.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приеме на работу работодатель обязан ознакомить работника с действующими в организации правилами внутреннего трудового распорядка, иными локальными нормативными актами, имеющими отношение к трудовой функции работника, коллективным договором.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заключении трудового договора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обязательному медицинскому освидетельствованию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подлежат лица, не достигшие возраста восемнадцати лет, а также иные лица в случаях, предусмотренных ТК РФ и иными федеральными законами.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Испытание при приеме на работу не устанавливается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лиц, поступающих на работу по конкурсу на замещение соответствующей должности, проведенному в порядке, установленном законом;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беременных женщин;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лиц, не достигших возраста восемнадцати лет;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лиц, окончивших образовательные учреждения начального, среднего и высшего профессионального образования и впервые поступающих на работу по полученной специальности;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лиц, избранных (выбранных) на выборную должность на оплачиваемую работу;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лиц, приглашенных на работу в порядке перевода от другого работодателя по согласованию между работодателями.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испытания не может превышать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трех месяцев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для руководителей организаций и их заместителей, главных бухгалтеров и их заместителей, руководителей филиалов – 6 месяцев.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срок испытания не засчитываются период временной нетрудоспособности работника и другие периоды, когда он фактически отсутствовал на работе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50100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неудовлетворительном результате испытания работодатель имеет право до истечения срока испытания расторгнуть трудовой договор с работником, предупредив его об этом в письменной форме не позднее чем за три дня с указанием причин.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Трудовая книжка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2" name="Picture 2" descr="https://lentachel.ru/netcat_files/Image/foto/2019/12/17/trudov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041576" cy="2027717"/>
          </a:xfrm>
          <a:prstGeom prst="rect">
            <a:avLst/>
          </a:prstGeom>
          <a:noFill/>
        </p:spPr>
      </p:pic>
      <p:pic>
        <p:nvPicPr>
          <p:cNvPr id="66564" name="Picture 4" descr="https://yulianovozhilova.ru/wp/wp-content/uploads/2019/05/%D0%A1%D0%BE%D0%B2%D1%80%D0%B5%D0%BC%D0%B5%D0%BD%D0%BD%D0%B0%D1%8F-%D0%A2%D1%80%D1%83%D0%B4%D0%BE%D0%B2%D0%B0%D1%8F-%D0%BA%D0%BD%D0%B8%D0%B6%D0%BA%D0%B0-%D1%81%D0%B2%D0%B5%D0%B4%D0%B5%D0%BD%D0%B8%D1%8F-%D0%BE-%D1%80%D0%B0%D0%B1%D0%BE%D1%82%D0%B5--1200x8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836712"/>
            <a:ext cx="5364088" cy="39113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1032" y="4703564"/>
            <a:ext cx="8712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Трудовая книжка установленного образца является основным документом о трудовой деятельности и  трудовом стаже работника.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1 января 2020 года в России вводится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электронная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трудовая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книжка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Трудовая книжка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032" y="836712"/>
            <a:ext cx="8317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Работодатель обязан вести трудовые книжки на каждого работника, проработавшего в организации свыше пяти дней, в случае, если работа в этой организации является для работника основной.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трудовую книжку вносятся сведения о работнике, выполняемой им работе, переводах на другую постоянную работу и об увольнении работника, а также основания прекращения трудового договора и сведения о награждениях за успехи в работе. О взысканиях в трудовую книжку не вносятся, за исключением случаев, когда дисциплинарным взысканием является увольнение.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Записи о причинах прекращения трудового договора должны производиться в точном соответствии с формулировками ТК РФ или иного федерального закона.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611560" y="652048"/>
            <a:ext cx="77153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о трудовом договоре.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Виды трудовых договоров.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  заключения срочного трудового договора.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трудового договора.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Документы, предъявляемые при заключении трудового договора.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приема на работу.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Трудовая книжка.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8864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Трудовой договор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Трудовой договор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соглашение между работодателем и работником, в соответствии с которым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работодатель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обязуется предоставить работнику работу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обусловленной трудовой функции, обеспечить условия труда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предусмотренные Трудовым кодексом Российской Федерации, законами и иными нормативными актами, коллективным договором, соглашениями, локальными нормативными актами, содержащими нормы трудового права,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своевременно и в полном размере выплачивать заработную плату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обязуется лично выполнять определенную этим соглашением трудовую функцию, соблюдать действующие в организации правила внутреннего трудового распорядка.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80728"/>
            <a:ext cx="842493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"Трудовой кодекс Российской Федерации" от 30.12.2001 N 197-ФЗ.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Статья 56. Понятие трудового договора. Стороны трудового договора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трудовых договоров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зависимости от срока их действия: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трудовые договоры, заключаемые на неопределенный срок (стороны договора не оговаривают продолжительность его действия);</a:t>
            </a:r>
          </a:p>
          <a:p>
            <a:pPr lvl="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срочные трудовые договоры (не более 5 лет)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заключается в случаях, когда трудовые отношения не могут быть установлены на неопределенный срок с учетом характера предстоящей работы или условий ее выполнения, если иное не предусмотрено ТК РФ или иными федеральными законами.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заключения срочного трудового договора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8280920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срочного трудового договора допускается только в тех случаях,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трудовые отношения не могут быть установлены на неопределенный срок с учетом характера предстоящей работы или условий ее выполнения.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ч.2 ст.58 ТК РФ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64502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заключении срочного трудового договора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работодатель обязан указывать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нем конкретные обстоятельства, по которым характер и условия выполнения работы препятствует заключению трудового договора на неопределенный срок.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случаев (обстоятельств), при которых с работником по его инициативе может быть заключен срочный трудовой договор: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замены временно отсутствующего работника, за которым в соответствии с законом сохраняется место работы. Срок договора в данном случае зависит от времени возвращения работника к исполнению своих трудовых обязанностей.</a:t>
            </a:r>
          </a:p>
          <a:p>
            <a:pPr marL="457200" lvl="0" indent="-45720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время выполнения временных (до 2 месяцев), а также сезонных работ, когда в силу природных условий работа может производится только в течение определенного периода времени (сезона).</a:t>
            </a:r>
          </a:p>
          <a:p>
            <a:pPr marL="457200" lvl="0" indent="-45720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случаев (обстоятельств), при которых с работником по его инициативе может быть заключен срочный трудовой договор: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Для проведения срочных работ по предотвращению несчастных случаев, аварий, катастроф, эпидемий, эпизоотий, а также для устранения последствий указанных и других чрезвычайных обстоятельств (например, для устранения последствий пожара, взрыва и т.п.).</a:t>
            </a:r>
          </a:p>
          <a:p>
            <a:pPr marL="457200" lvl="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Для проведения работ, выходящих за рамки обычной деятельности организации, а также работ, связанных с заведомо временным (до одного года) расширением производства или объема оказываемых услуг.</a:t>
            </a:r>
          </a:p>
          <a:p>
            <a:pPr marL="457200" lvl="0" indent="-45720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случаев (обстоятельств), при которых с работником по его инициативе может быть заключен срочный трудовой договор: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 лицами, поступающими на работу в организации, созданные на заведомо определенный период времени или для выполнения заведомо определенной работы, а также для выполнения заведомо определенной работы в случаях, когда ее выполнение (завершение) не может быть определено конкретной датой.</a:t>
            </a:r>
          </a:p>
          <a:p>
            <a:pPr marL="457200" lvl="0" indent="-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Для выполнения работ, непосредственно связанных со стажировкой и профессиональным обучением работника, а также работ, выполняемых работниками, обучающимися по дневным формам обучения.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случаев (обстоятельств), при которых с работником по его инициативе может быть заключен срочный трудовой договор: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 лицами, избранными на определенный срок в состав выборного органа или на выборную оплачиваемую должность.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С лицами, направленными на временные работы органами службы занятости населения, в том числе на проведение общественных работ.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С лицами, которым в связи с состоянием здоровья в соответствии с медицинским заключением разрешена работа исключительно временного характера.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При поступлении на работу по совместительству.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badaad91ec63bb4c4473028a141ff5604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1490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63</cp:revision>
  <dcterms:modified xsi:type="dcterms:W3CDTF">2021-01-09T14:04:06Z</dcterms:modified>
</cp:coreProperties>
</file>