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58" r:id="rId5"/>
    <p:sldId id="263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198568" cy="136815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Методическое </a:t>
            </a:r>
            <a:r>
              <a:rPr lang="ru-RU" sz="2400" dirty="0"/>
              <a:t>обеспечение </a:t>
            </a:r>
            <a:r>
              <a:rPr lang="ru-RU" sz="2400" dirty="0" smtClean="0"/>
              <a:t>учебных </a:t>
            </a:r>
            <a:r>
              <a:rPr lang="ru-RU" sz="2400" dirty="0" smtClean="0"/>
              <a:t> и </a:t>
            </a:r>
            <a:r>
              <a:rPr lang="ru-RU" sz="2400" dirty="0" smtClean="0"/>
              <a:t>производственных </a:t>
            </a:r>
            <a:r>
              <a:rPr lang="ru-RU" sz="2400" dirty="0"/>
              <a:t>практик </a:t>
            </a:r>
            <a:r>
              <a:rPr lang="ru-RU" sz="2400" dirty="0" smtClean="0"/>
              <a:t>по специальности 37.05.01 - Клиническая психология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25144"/>
            <a:ext cx="3312368" cy="9136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Председатель </a:t>
            </a:r>
            <a:r>
              <a:rPr lang="ru-RU" dirty="0" smtClean="0"/>
              <a:t>метод. Комиссии по специальности клиническая психология</a:t>
            </a:r>
            <a:endParaRPr lang="ru-RU" dirty="0" smtClean="0"/>
          </a:p>
          <a:p>
            <a:r>
              <a:rPr lang="ru-RU" dirty="0" smtClean="0"/>
              <a:t>Мельник Н.В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Практики по </a:t>
            </a:r>
            <a:r>
              <a:rPr lang="ru-RU" dirty="0" smtClean="0"/>
              <a:t>ФГОС 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7571184" cy="4536504"/>
          </a:xfrm>
        </p:spPr>
        <p:txBody>
          <a:bodyPr>
            <a:normAutofit fontScale="55000" lnSpcReduction="20000"/>
          </a:bodyPr>
          <a:lstStyle/>
          <a:p>
            <a:pPr marL="514350" indent="-514350" algn="just">
              <a:buAutoNum type="arabicPeriod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- практика по получению первичных профессиональных умений и навыков, в том числе первичных умений и навыков научно-исследовательской деятельности 3 курс 5 семестр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- практика по получению профессиональных умений и опыта профессиональной деятельности  4 курс 7 семестр </a:t>
            </a:r>
            <a:endParaRPr lang="ru-RU" sz="4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– психологическая практика 5 курс 9 семестр 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практика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(производственная) </a:t>
            </a:r>
            <a:endParaRPr lang="ru-RU" sz="4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Arial" pitchFamily="34" charset="0"/>
              <a:buAutoNum type="arabicPeriod"/>
            </a:pP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- преддипломная практика 6 курс 11 семестр </a:t>
            </a:r>
            <a:endParaRPr lang="ru-RU" sz="4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9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Практики по ФГОС 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- практика по получению первичных профессиональных умений и навыков, в том числе первичных умений и навыков научно-исследовательской деятельности 2 курс 4 семестр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- педагогическая практика 3 курс 6 семестр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- научно-исследовательская работа 5 курс 10 семестр </a:t>
            </a:r>
          </a:p>
        </p:txBody>
      </p:sp>
    </p:spTree>
    <p:extLst>
      <p:ext uri="{BB962C8B-B14F-4D97-AF65-F5344CB8AC3E}">
        <p14:creationId xmlns:p14="http://schemas.microsoft.com/office/powerpoint/2010/main" val="112317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Методическое обеспечение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Типовой договор о прохождении производственной </a:t>
            </a:r>
            <a:r>
              <a:rPr lang="ru-RU" dirty="0" smtClean="0"/>
              <a:t>практики.</a:t>
            </a:r>
          </a:p>
          <a:p>
            <a:pPr marL="0" indent="0">
              <a:buNone/>
            </a:pPr>
            <a:r>
              <a:rPr lang="ru-RU" dirty="0" smtClean="0"/>
              <a:t>Рабочие программы практик.</a:t>
            </a:r>
          </a:p>
          <a:p>
            <a:pPr marL="0" indent="0">
              <a:buNone/>
            </a:pPr>
            <a:r>
              <a:rPr lang="ru-RU" dirty="0" smtClean="0"/>
              <a:t>Дневники практик.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302433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3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7643192" cy="528945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Базы практик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КГБУЗ Красноярский краевой клинический центр охраны материнства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КГБУЗ «Красноярский краевой клинический онкологический диспансер им. А.И.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Крыжановского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казенное учреждение здравоохранения "Медико-санитарная часть Министерства внутренних дел Российской Федерации по Красноярскому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краю«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«Красноярский краевой госпиталь  для ветеранов войн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Федеральный центр сердечно-сосудистой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Кризисный центр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«Верба»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КГБУ СО "Пансионат "Ветеран"</a:t>
            </a:r>
          </a:p>
        </p:txBody>
      </p:sp>
    </p:spTree>
    <p:extLst>
      <p:ext uri="{BB962C8B-B14F-4D97-AF65-F5344CB8AC3E}">
        <p14:creationId xmlns:p14="http://schemas.microsoft.com/office/powerpoint/2010/main" val="138286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Благодарю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562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189</TotalTime>
  <Words>228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Соседство</vt:lpstr>
      <vt:lpstr>Методическое обеспечение учебных  и производственных практик по специальности 37.05.01 - Клиническая психология</vt:lpstr>
      <vt:lpstr>Практики по ФГОС ВО</vt:lpstr>
      <vt:lpstr>Практики по ФГОС ВО</vt:lpstr>
      <vt:lpstr>Методическое обеспечение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обеспечение производственных практик по специальности «Клиническая психология»</dc:title>
  <cp:lastModifiedBy>Natalya</cp:lastModifiedBy>
  <cp:revision>16</cp:revision>
  <dcterms:modified xsi:type="dcterms:W3CDTF">2024-03-11T14:46:34Z</dcterms:modified>
</cp:coreProperties>
</file>