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8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42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0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8388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8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14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05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31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1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3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1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00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2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10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5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8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5A6701-FBBC-4604-B8C3-F050CB4FD13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B875-D4E7-42C5-AB71-A260E6F092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238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8300" y="2093768"/>
            <a:ext cx="9144000" cy="2387600"/>
          </a:xfrm>
        </p:spPr>
        <p:txBody>
          <a:bodyPr/>
          <a:lstStyle/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рекламы и информационных материалов в аптеке</a:t>
            </a:r>
            <a:b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8300" y="230188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                                                                                                                                         Министерства здравоохранения Российской Федерации                                                                          Фармацевтический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коллед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682038" y="5606146"/>
            <a:ext cx="3509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Селяева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</a:t>
            </a:r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Тюльпанова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М.В.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9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размещении POS -материалов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Размещать рекламные материалы на витринах, где рекламируемых товаров </a:t>
            </a:r>
            <a:r>
              <a:rPr lang="ru-RU" dirty="0" smtClean="0"/>
              <a:t>нет</a:t>
            </a:r>
            <a:endParaRPr lang="en-US" dirty="0" smtClean="0"/>
          </a:p>
          <a:p>
            <a:r>
              <a:rPr lang="ru-RU" dirty="0" smtClean="0"/>
              <a:t>Реклама </a:t>
            </a:r>
            <a:r>
              <a:rPr lang="ru-RU" dirty="0"/>
              <a:t>на товары, которой нет в </a:t>
            </a:r>
            <a:r>
              <a:rPr lang="ru-RU" dirty="0" smtClean="0"/>
              <a:t>наличии</a:t>
            </a:r>
            <a:endParaRPr lang="en-US" dirty="0" smtClean="0"/>
          </a:p>
          <a:p>
            <a:r>
              <a:rPr lang="ru-RU" dirty="0" smtClean="0"/>
              <a:t>Перегружать </a:t>
            </a:r>
            <a:r>
              <a:rPr lang="ru-RU" dirty="0"/>
              <a:t>аптеку рекламными </a:t>
            </a:r>
            <a:r>
              <a:rPr lang="ru-RU" dirty="0" smtClean="0"/>
              <a:t>материалами</a:t>
            </a:r>
            <a:endParaRPr lang="en-US" dirty="0" smtClean="0"/>
          </a:p>
          <a:p>
            <a:r>
              <a:rPr lang="ru-RU" dirty="0" smtClean="0"/>
              <a:t>Использовать </a:t>
            </a:r>
            <a:r>
              <a:rPr lang="ru-RU" dirty="0"/>
              <a:t>старые, мятые, надорванные </a:t>
            </a:r>
            <a:r>
              <a:rPr lang="ru-RU" dirty="0" smtClean="0"/>
              <a:t>материалы</a:t>
            </a:r>
            <a:endParaRPr lang="en-US" dirty="0" smtClean="0"/>
          </a:p>
          <a:p>
            <a:r>
              <a:rPr lang="ru-RU" dirty="0" smtClean="0"/>
              <a:t>Помещать </a:t>
            </a:r>
            <a:r>
              <a:rPr lang="ru-RU" dirty="0"/>
              <a:t>рекламу таким образом, что она загораживает </a:t>
            </a:r>
            <a:r>
              <a:rPr lang="ru-RU" dirty="0" smtClean="0"/>
              <a:t>товар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137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0037" y="2660073"/>
            <a:ext cx="9315562" cy="5846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рекламы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510146"/>
            <a:ext cx="9403742" cy="473825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Информативная – информирует о новом препарате, объясняет принцип действия препарата и 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Уговаривающая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формирует предпочтение к тому или иному бренду или ЛС, способствовать переключению внимания на другой бренд и 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Напоминающая – напоминает покупателю, что данный товар может понадобиться ему в ближайшее время.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рекламы в аптеке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6" y="1482436"/>
            <a:ext cx="9301708" cy="476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Локализация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Ориентирование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Зонирование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Экспонирование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привлечение к товару дополнительного внимания за счет выделения места 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выкладки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Брендинг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напоминание о существовании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Наружная реклама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620982"/>
            <a:ext cx="9403742" cy="462741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Тротуарная графика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стикеры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защитной поверхностью.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Вывеска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световое табло – располагается над входом в аптеку.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Кронштейн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конструкция прикрепляемая к торцу здания.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Штендеры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выносные напольные конструкции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реклама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330036"/>
            <a:ext cx="9403742" cy="49183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Плакаты – настенные рекламные средства.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листок – страница стандартного формата с текстом сообщающим о конкретном товаре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Наклейки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стикеры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прикрепляются рядом с самим товаром, непосредственно на товар или входную дверь.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справочники, содержащие перечень товаров с фотографиями.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Проспекты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рекламный материал с преобладанием фотографий и диаграмм.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01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6" y="540328"/>
            <a:ext cx="9301708" cy="5708072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Буклет – небольшой по объему рекламный материал, выполненный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хорошей бумаге с рисунками и фотографиями.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Шелфтокеры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предназначены для выделения торгового ряда товаров одного бренда – они закрепляются на торце полки.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Шелфорганайзеры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помогают зрительно обособить часть полки и организовать выкладку в этой части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Мобайлы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подвесные макеты изделия, выполненные в величину превышающую натуральную. Располагают под потолком или на витрине.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8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163781"/>
            <a:ext cx="9343271" cy="5943599"/>
          </a:xfrm>
        </p:spPr>
        <p:txBody>
          <a:bodyPr/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Воблеры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рекламные изображения на подвижной ножке, которые одним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концом прикрепляются к поверхности, привлекая внимание за счет вибрации.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Муляжи – копии товаров или их упаковок в натуральную величину.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Блюдца для приема денег – располагают около кассы.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Сувенирная продукция – пакеты,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рекламой аптеки или товаров, настенные календари, ручки.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3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места размещения рекламы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803" y="2066773"/>
            <a:ext cx="8946541" cy="419548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витрины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витрины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возле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касс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продажи с правой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Зоны отдыха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0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Неблагоприятные места размещения рекламы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25209"/>
            <a:ext cx="8946541" cy="419548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Зоны продажи с левой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Углы аптеки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4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407</Words>
  <Application>Microsoft Office PowerPoint</Application>
  <PresentationFormat>Широкоэкранный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Ион</vt:lpstr>
      <vt:lpstr>Использование рекламы и информационных материалов в аптеке </vt:lpstr>
      <vt:lpstr>Виды рекламы </vt:lpstr>
      <vt:lpstr>Функции рекламы в аптеке </vt:lpstr>
      <vt:lpstr>Наружная реклама </vt:lpstr>
      <vt:lpstr>Внутренняя реклама </vt:lpstr>
      <vt:lpstr>Презентация PowerPoint</vt:lpstr>
      <vt:lpstr>Презентация PowerPoint</vt:lpstr>
      <vt:lpstr>Благоприятные места размещения рекламы </vt:lpstr>
      <vt:lpstr>Неблагоприятные места размещения рекламы </vt:lpstr>
      <vt:lpstr>Ошибки при размещении POS -материалов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рекламы и информационных материалов в аптеке </dc:title>
  <dc:creator>Пикассо</dc:creator>
  <cp:lastModifiedBy>Пикассо</cp:lastModifiedBy>
  <cp:revision>4</cp:revision>
  <dcterms:created xsi:type="dcterms:W3CDTF">2020-04-05T13:46:29Z</dcterms:created>
  <dcterms:modified xsi:type="dcterms:W3CDTF">2020-04-05T14:12:54Z</dcterms:modified>
</cp:coreProperties>
</file>