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9" r:id="rId5"/>
    <p:sldId id="264" r:id="rId6"/>
    <p:sldId id="265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29C"/>
    <a:srgbClr val="7C5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E81394C-7B8D-4B1D-8020-305BDA539167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94C-7B8D-4B1D-8020-305BDA539167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94C-7B8D-4B1D-8020-305BDA539167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81394C-7B8D-4B1D-8020-305BDA539167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E81394C-7B8D-4B1D-8020-305BDA539167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94C-7B8D-4B1D-8020-305BDA539167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94C-7B8D-4B1D-8020-305BDA539167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81394C-7B8D-4B1D-8020-305BDA539167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394C-7B8D-4B1D-8020-305BDA539167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81394C-7B8D-4B1D-8020-305BDA539167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81394C-7B8D-4B1D-8020-305BDA539167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81394C-7B8D-4B1D-8020-305BDA539167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C5B271B-73E8-4AE0-AF68-3FA77086A9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8B44A-EA0B-42AB-A1DA-8FEE17ACC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849" y="261257"/>
            <a:ext cx="10190205" cy="1274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ВО «Красноярский государственный медицинский университет имени профессора В.Ф Войно- Ясенецкого» Министерства здравоохранения Российской Федерации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D71EF8-F4AA-41F1-B41D-17CAB30C9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920" y="2174789"/>
            <a:ext cx="11257004" cy="43372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прохождении практической подготовки</a:t>
            </a:r>
          </a:p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ФСНКЦ ФМБА России, Поликлиника №1.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Исмаилова Ф.К.,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202 группы,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Фармация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Казакова Е.Н 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2020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5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6CE76-1835-4B7E-852A-65914535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поликлиники №1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D8690-A9CB-4A35-8DAB-BB69EDD23C6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Красноярск;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Ленинский район;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Коломенская 26а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B558EDB-3CF4-4D57-83F0-2EAF390FC53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63" y="20574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322418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поликлиники очень дружный, всегда готов прийти на помощь и посоветовать если что то нужно. Умело консультируют пациентов.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24D4B05-799B-403B-9BF5-9A55A24ED7A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10190922" cy="4873625"/>
          </a:xfrm>
        </p:spPr>
      </p:pic>
    </p:spTree>
    <p:extLst>
      <p:ext uri="{BB962C8B-B14F-4D97-AF65-F5344CB8AC3E}">
        <p14:creationId xmlns:p14="http://schemas.microsoft.com/office/powerpoint/2010/main" val="228898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EADD0-05EF-4EBF-B3DD-56D1A4FD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поликлинике несколько раз в день проводится влажная уборка с применением дезинфицирующих средств. Все чисто и уютно.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09" y="1705899"/>
            <a:ext cx="8785601" cy="4392801"/>
          </a:xfrm>
        </p:spPr>
      </p:pic>
    </p:spTree>
    <p:extLst>
      <p:ext uri="{BB962C8B-B14F-4D97-AF65-F5344CB8AC3E}">
        <p14:creationId xmlns:p14="http://schemas.microsoft.com/office/powerpoint/2010/main" val="396163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09" y="894304"/>
            <a:ext cx="5024176" cy="328581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все время прохождения практической подготовки мы не разу не столкнулись с грубостью или трудностями в работе. С первого дня влились в коллектив. Узнали много нового. Очень благодарны персоналу поликлиники.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06DB603-055A-480E-9A66-0A0BA677E99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513406"/>
            <a:ext cx="4579644" cy="6106193"/>
          </a:xfrm>
        </p:spPr>
      </p:pic>
    </p:spTree>
    <p:extLst>
      <p:ext uri="{BB962C8B-B14F-4D97-AF65-F5344CB8AC3E}">
        <p14:creationId xmlns:p14="http://schemas.microsoft.com/office/powerpoint/2010/main" val="216130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BD6DC-22E5-4050-9708-93283C02C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11B3569-84ED-405E-AAA8-9CFEC30CFB7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600200"/>
            <a:ext cx="3429000" cy="45720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56450DB-E8FB-4236-B9A2-4EB428D727D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63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136802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BC796-F4C8-4A6E-AC28-99AF605B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7420" y="1797818"/>
            <a:ext cx="8229600" cy="189436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17150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</TotalTime>
  <Words>148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Century Schoolbook</vt:lpstr>
      <vt:lpstr>Times New Roman</vt:lpstr>
      <vt:lpstr>Wingdings</vt:lpstr>
      <vt:lpstr>Wingdings 2</vt:lpstr>
      <vt:lpstr>Эркер</vt:lpstr>
      <vt:lpstr>ФГБУ ВО «Красноярский государственный медицинский университет имени профессора В.Ф Войно- Ясенецкого» Министерства здравоохранения Российской Федерации Фармацевтический колледж </vt:lpstr>
      <vt:lpstr>Местонахождение поликлиники №1</vt:lpstr>
      <vt:lpstr>Персонал поликлиники очень дружный, всегда готов прийти на помощь и посоветовать если что то нужно. Умело консультируют пациентов. </vt:lpstr>
      <vt:lpstr>В поликлинике несколько раз в день проводится влажная уборка с применением дезинфицирующих средств. Все чисто и уютно.</vt:lpstr>
      <vt:lpstr>За все время прохождения практической подготовки мы не разу не столкнулись с грубостью или трудностями в работе. С первого дня влились в коллектив. Узнали много нового. Очень благодарны персоналу поликлиники.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Пользователь</cp:lastModifiedBy>
  <cp:revision>18</cp:revision>
  <dcterms:created xsi:type="dcterms:W3CDTF">2020-12-21T03:19:31Z</dcterms:created>
  <dcterms:modified xsi:type="dcterms:W3CDTF">2021-01-10T09:11:18Z</dcterms:modified>
</cp:coreProperties>
</file>