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24.12.2019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«Губернские аптеки» ЦРА №11 ЦРА № 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335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6027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Дядичкина К.С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203-11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Е.Н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413801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персонала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37340"/>
            <a:ext cx="468052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3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7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Очищающее от грязи устройство при входе в аптеку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83264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0972" y="-387424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отдыха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23508"/>
            <a:ext cx="712879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5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31655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0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sun9-22.userapi.com/c204824/v204824101/1bd39/4fLZoi1rb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327585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240"/>
            <a:ext cx="2808312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7240"/>
            <a:ext cx="3059832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4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-459432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Иммунобиологические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61662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3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34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-243408"/>
            <a:ext cx="7772400" cy="147002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арантийный отдел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4481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4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" y="0"/>
            <a:ext cx="91414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3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50680"/>
            <a:ext cx="8496944" cy="69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8"/>
            <a:ext cx="871296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4061" y="-243408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торгового зала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06489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1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48871" cy="57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679" y="-210413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sun9-17.userapi.com/c204520/v204520101/1d0c5/PEEkUIo0UQ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48072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376133"/>
            <a:ext cx="7772400" cy="1470025"/>
          </a:xfrm>
        </p:spPr>
        <p:txBody>
          <a:bodyPr/>
          <a:lstStyle/>
          <a:p>
            <a:r>
              <a:rPr lang="ru-RU" dirty="0" smtClean="0"/>
              <a:t>Информационный стенд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694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63284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3791" y="-387424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Уборочный инвентарь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81642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752528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3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824" y="-99392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" y="1124744"/>
            <a:ext cx="476636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40" y="1124744"/>
            <a:ext cx="420066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69</Words>
  <Application>Microsoft Office PowerPoint</Application>
  <PresentationFormat>Экран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АО «Губернские аптеки» ЦРА №11 ЦРА № 17</vt:lpstr>
      <vt:lpstr>Презентация PowerPoint</vt:lpstr>
      <vt:lpstr>Оформление торгового зала</vt:lpstr>
      <vt:lpstr>Презентация PowerPoint</vt:lpstr>
      <vt:lpstr>Рабочее место фармацевта</vt:lpstr>
      <vt:lpstr>Информационный стенд</vt:lpstr>
      <vt:lpstr>Презентация PowerPoint</vt:lpstr>
      <vt:lpstr>Уборочный инвентарь</vt:lpstr>
      <vt:lpstr>Санузел</vt:lpstr>
      <vt:lpstr>Форма персонала </vt:lpstr>
      <vt:lpstr>Презентация PowerPoint</vt:lpstr>
      <vt:lpstr>Очищающее от грязи устройство при входе в аптеку</vt:lpstr>
      <vt:lpstr>Комната отдыха</vt:lpstr>
      <vt:lpstr>Презентация PowerPoint</vt:lpstr>
      <vt:lpstr>Презентация PowerPoint</vt:lpstr>
      <vt:lpstr>Презентация PowerPoint</vt:lpstr>
      <vt:lpstr>Иммунобиологические ЛП</vt:lpstr>
      <vt:lpstr>Презентация PowerPoint</vt:lpstr>
      <vt:lpstr>Карантийный отдел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АО «Губернские аптеки» ЦРА №11 ЦРА № 17</dc:title>
  <dc:creator>Sara Yasmeen (Wipro Technologies)</dc:creator>
  <cp:lastModifiedBy>rbt</cp:lastModifiedBy>
  <cp:revision>13</cp:revision>
  <dcterms:created xsi:type="dcterms:W3CDTF">2010-02-23T11:30:32Z</dcterms:created>
  <dcterms:modified xsi:type="dcterms:W3CDTF">2019-12-24T15:23:18Z</dcterms:modified>
</cp:coreProperties>
</file>