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5" r:id="rId3"/>
    <p:sldId id="266" r:id="rId4"/>
    <p:sldId id="267" r:id="rId5"/>
    <p:sldId id="268" r:id="rId6"/>
    <p:sldId id="269" r:id="rId7"/>
    <p:sldId id="270" r:id="rId8"/>
    <p:sldId id="271" r:id="rId9"/>
    <p:sldId id="272" r:id="rId10"/>
    <p:sldId id="273" r:id="rId11"/>
    <p:sldId id="264"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89D666BD-FC68-477B-BEE7-47E4B9B019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13943778-1A59-4E67-895C-C2491D0A81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D19AD5-3853-4795-9AB2-A38670F74F3C}" type="datetimeFigureOut">
              <a:rPr lang="ru-RU" smtClean="0"/>
              <a:t>ср 27.05.20</a:t>
            </a:fld>
            <a:endParaRPr lang="ru-RU"/>
          </a:p>
        </p:txBody>
      </p:sp>
      <p:sp>
        <p:nvSpPr>
          <p:cNvPr id="4" name="Нижний колонтитул 3">
            <a:extLst>
              <a:ext uri="{FF2B5EF4-FFF2-40B4-BE49-F238E27FC236}">
                <a16:creationId xmlns:a16="http://schemas.microsoft.com/office/drawing/2014/main" id="{09A24E0A-3034-4A50-BBBF-D76E487C45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76BC742C-22F0-4730-9318-9C3D163720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E6CBB2-5E6C-406C-ABD1-4A6FFC5352C4}" type="slidenum">
              <a:rPr lang="ru-RU" smtClean="0"/>
              <a:t>‹#›</a:t>
            </a:fld>
            <a:endParaRPr lang="ru-RU"/>
          </a:p>
        </p:txBody>
      </p:sp>
    </p:spTree>
    <p:extLst>
      <p:ext uri="{BB962C8B-B14F-4D97-AF65-F5344CB8AC3E}">
        <p14:creationId xmlns:p14="http://schemas.microsoft.com/office/powerpoint/2010/main" val="30318081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68744-9C00-4E8A-9D04-2C4AB1E2C6FB}" type="datetimeFigureOut">
              <a:rPr lang="ru-RU" smtClean="0"/>
              <a:t>ср 27.05.20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EADA6D-D9DB-4F79-97B6-18A820559AB8}" type="slidenum">
              <a:rPr lang="ru-RU" smtClean="0"/>
              <a:t>‹#›</a:t>
            </a:fld>
            <a:endParaRPr lang="ru-RU"/>
          </a:p>
        </p:txBody>
      </p:sp>
    </p:spTree>
    <p:extLst>
      <p:ext uri="{BB962C8B-B14F-4D97-AF65-F5344CB8AC3E}">
        <p14:creationId xmlns:p14="http://schemas.microsoft.com/office/powerpoint/2010/main" val="41769862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CC1A10-1F2A-42D2-BA5E-465BD0066EB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3278843-441F-489A-9CBD-21B7D92152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C11011B-A796-460E-B854-D47DE84D4412}"/>
              </a:ext>
            </a:extLst>
          </p:cNvPr>
          <p:cNvSpPr>
            <a:spLocks noGrp="1"/>
          </p:cNvSpPr>
          <p:nvPr>
            <p:ph type="dt" sz="half" idx="10"/>
          </p:nvPr>
        </p:nvSpPr>
        <p:spPr/>
        <p:txBody>
          <a:bodyPr/>
          <a:lstStyle/>
          <a:p>
            <a:fld id="{E2F66507-104D-40B7-96DA-C5C17B6147B0}" type="datetime1">
              <a:rPr lang="ru-RU" smtClean="0"/>
              <a:t>ср 27.05.20</a:t>
            </a:fld>
            <a:endParaRPr lang="ru-RU"/>
          </a:p>
        </p:txBody>
      </p:sp>
      <p:sp>
        <p:nvSpPr>
          <p:cNvPr id="5" name="Нижний колонтитул 4">
            <a:extLst>
              <a:ext uri="{FF2B5EF4-FFF2-40B4-BE49-F238E27FC236}">
                <a16:creationId xmlns:a16="http://schemas.microsoft.com/office/drawing/2014/main" id="{90F841E9-3BAC-486D-8D27-473402BFEDB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97E3E50-444C-4DCB-9137-E30323A93CE7}"/>
              </a:ext>
            </a:extLst>
          </p:cNvPr>
          <p:cNvSpPr>
            <a:spLocks noGrp="1"/>
          </p:cNvSpPr>
          <p:nvPr>
            <p:ph type="sldNum" sz="quarter" idx="12"/>
          </p:nvPr>
        </p:nvSpPr>
        <p:spPr/>
        <p:txBody>
          <a:bodyPr/>
          <a:lstStyle/>
          <a:p>
            <a:fld id="{6392F44D-A32B-40FD-BDB6-D7474B68D2EE}" type="slidenum">
              <a:rPr lang="ru-RU" smtClean="0"/>
              <a:t>‹#›</a:t>
            </a:fld>
            <a:endParaRPr lang="ru-RU"/>
          </a:p>
        </p:txBody>
      </p:sp>
    </p:spTree>
    <p:extLst>
      <p:ext uri="{BB962C8B-B14F-4D97-AF65-F5344CB8AC3E}">
        <p14:creationId xmlns:p14="http://schemas.microsoft.com/office/powerpoint/2010/main" val="273386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13FC88-B6F5-48C8-A11C-E91DF682B33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B6836CF-D1FF-4490-982F-C9A543DF7C5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2AD2262-F466-4AFF-A43E-DB95F664615A}"/>
              </a:ext>
            </a:extLst>
          </p:cNvPr>
          <p:cNvSpPr>
            <a:spLocks noGrp="1"/>
          </p:cNvSpPr>
          <p:nvPr>
            <p:ph type="dt" sz="half" idx="10"/>
          </p:nvPr>
        </p:nvSpPr>
        <p:spPr/>
        <p:txBody>
          <a:bodyPr/>
          <a:lstStyle/>
          <a:p>
            <a:fld id="{A1A18BB3-CA02-4395-808F-1229B4BBB33C}" type="datetime1">
              <a:rPr lang="ru-RU" smtClean="0"/>
              <a:t>ср 27.05.20</a:t>
            </a:fld>
            <a:endParaRPr lang="ru-RU"/>
          </a:p>
        </p:txBody>
      </p:sp>
      <p:sp>
        <p:nvSpPr>
          <p:cNvPr id="5" name="Нижний колонтитул 4">
            <a:extLst>
              <a:ext uri="{FF2B5EF4-FFF2-40B4-BE49-F238E27FC236}">
                <a16:creationId xmlns:a16="http://schemas.microsoft.com/office/drawing/2014/main" id="{5E10DC68-90F4-431E-8D7B-E8C7544B877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E94FD1-3761-4C4D-96C6-10CE2395CABD}"/>
              </a:ext>
            </a:extLst>
          </p:cNvPr>
          <p:cNvSpPr>
            <a:spLocks noGrp="1"/>
          </p:cNvSpPr>
          <p:nvPr>
            <p:ph type="sldNum" sz="quarter" idx="12"/>
          </p:nvPr>
        </p:nvSpPr>
        <p:spPr/>
        <p:txBody>
          <a:bodyPr/>
          <a:lstStyle/>
          <a:p>
            <a:fld id="{6392F44D-A32B-40FD-BDB6-D7474B68D2EE}" type="slidenum">
              <a:rPr lang="ru-RU" smtClean="0"/>
              <a:t>‹#›</a:t>
            </a:fld>
            <a:endParaRPr lang="ru-RU"/>
          </a:p>
        </p:txBody>
      </p:sp>
    </p:spTree>
    <p:extLst>
      <p:ext uri="{BB962C8B-B14F-4D97-AF65-F5344CB8AC3E}">
        <p14:creationId xmlns:p14="http://schemas.microsoft.com/office/powerpoint/2010/main" val="60323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AF96CAA-90E8-48FA-9F52-ED3B0D13451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C602533-4DCA-4DCD-9F08-0CA7EEA8649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AF967FB-0EAE-481C-BC52-52C14541E02C}"/>
              </a:ext>
            </a:extLst>
          </p:cNvPr>
          <p:cNvSpPr>
            <a:spLocks noGrp="1"/>
          </p:cNvSpPr>
          <p:nvPr>
            <p:ph type="dt" sz="half" idx="10"/>
          </p:nvPr>
        </p:nvSpPr>
        <p:spPr/>
        <p:txBody>
          <a:bodyPr/>
          <a:lstStyle/>
          <a:p>
            <a:fld id="{C7147567-42C2-440F-85B0-0676EE41AE3B}" type="datetime1">
              <a:rPr lang="ru-RU" smtClean="0"/>
              <a:t>ср 27.05.20</a:t>
            </a:fld>
            <a:endParaRPr lang="ru-RU"/>
          </a:p>
        </p:txBody>
      </p:sp>
      <p:sp>
        <p:nvSpPr>
          <p:cNvPr id="5" name="Нижний колонтитул 4">
            <a:extLst>
              <a:ext uri="{FF2B5EF4-FFF2-40B4-BE49-F238E27FC236}">
                <a16:creationId xmlns:a16="http://schemas.microsoft.com/office/drawing/2014/main" id="{2FB65538-6AD0-4D67-8869-9BA8D7D5576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C74F131-4B6D-4269-B90A-86C46FDFC8A3}"/>
              </a:ext>
            </a:extLst>
          </p:cNvPr>
          <p:cNvSpPr>
            <a:spLocks noGrp="1"/>
          </p:cNvSpPr>
          <p:nvPr>
            <p:ph type="sldNum" sz="quarter" idx="12"/>
          </p:nvPr>
        </p:nvSpPr>
        <p:spPr/>
        <p:txBody>
          <a:bodyPr/>
          <a:lstStyle/>
          <a:p>
            <a:fld id="{6392F44D-A32B-40FD-BDB6-D7474B68D2EE}" type="slidenum">
              <a:rPr lang="ru-RU" smtClean="0"/>
              <a:t>‹#›</a:t>
            </a:fld>
            <a:endParaRPr lang="ru-RU"/>
          </a:p>
        </p:txBody>
      </p:sp>
    </p:spTree>
    <p:extLst>
      <p:ext uri="{BB962C8B-B14F-4D97-AF65-F5344CB8AC3E}">
        <p14:creationId xmlns:p14="http://schemas.microsoft.com/office/powerpoint/2010/main" val="29998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AE00A7-108F-40D7-9BCC-5E1CC973F97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AD42CE0-A3FC-4996-9626-9AFD0400A81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2974CC-0425-4847-864A-547E5C01194D}"/>
              </a:ext>
            </a:extLst>
          </p:cNvPr>
          <p:cNvSpPr>
            <a:spLocks noGrp="1"/>
          </p:cNvSpPr>
          <p:nvPr>
            <p:ph type="dt" sz="half" idx="10"/>
          </p:nvPr>
        </p:nvSpPr>
        <p:spPr/>
        <p:txBody>
          <a:bodyPr/>
          <a:lstStyle/>
          <a:p>
            <a:fld id="{B71AEC0A-6CB4-4F3F-9208-574385BECCCF}" type="datetime1">
              <a:rPr lang="ru-RU" smtClean="0"/>
              <a:t>ср 27.05.20</a:t>
            </a:fld>
            <a:endParaRPr lang="ru-RU"/>
          </a:p>
        </p:txBody>
      </p:sp>
      <p:sp>
        <p:nvSpPr>
          <p:cNvPr id="5" name="Нижний колонтитул 4">
            <a:extLst>
              <a:ext uri="{FF2B5EF4-FFF2-40B4-BE49-F238E27FC236}">
                <a16:creationId xmlns:a16="http://schemas.microsoft.com/office/drawing/2014/main" id="{E2DB651C-CC1D-43E7-BB57-5BCB2CF613E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9AB0D7E-5FE6-405B-BAB6-ECC5CEAB4783}"/>
              </a:ext>
            </a:extLst>
          </p:cNvPr>
          <p:cNvSpPr>
            <a:spLocks noGrp="1"/>
          </p:cNvSpPr>
          <p:nvPr>
            <p:ph type="sldNum" sz="quarter" idx="12"/>
          </p:nvPr>
        </p:nvSpPr>
        <p:spPr/>
        <p:txBody>
          <a:bodyPr/>
          <a:lstStyle/>
          <a:p>
            <a:fld id="{6392F44D-A32B-40FD-BDB6-D7474B68D2EE}" type="slidenum">
              <a:rPr lang="ru-RU" smtClean="0"/>
              <a:t>‹#›</a:t>
            </a:fld>
            <a:endParaRPr lang="ru-RU"/>
          </a:p>
        </p:txBody>
      </p:sp>
    </p:spTree>
    <p:extLst>
      <p:ext uri="{BB962C8B-B14F-4D97-AF65-F5344CB8AC3E}">
        <p14:creationId xmlns:p14="http://schemas.microsoft.com/office/powerpoint/2010/main" val="3685921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EFAF5D-5E6D-4766-8B8E-DBD9C550049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3B5C817-BD4D-418D-BB20-61789078B7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C92018D-D0BC-43FE-ACDA-626604E41C43}"/>
              </a:ext>
            </a:extLst>
          </p:cNvPr>
          <p:cNvSpPr>
            <a:spLocks noGrp="1"/>
          </p:cNvSpPr>
          <p:nvPr>
            <p:ph type="dt" sz="half" idx="10"/>
          </p:nvPr>
        </p:nvSpPr>
        <p:spPr/>
        <p:txBody>
          <a:bodyPr/>
          <a:lstStyle/>
          <a:p>
            <a:fld id="{BFBC547C-C71B-489D-B0C0-16FAA5A19196}" type="datetime1">
              <a:rPr lang="ru-RU" smtClean="0"/>
              <a:t>ср 27.05.20</a:t>
            </a:fld>
            <a:endParaRPr lang="ru-RU"/>
          </a:p>
        </p:txBody>
      </p:sp>
      <p:sp>
        <p:nvSpPr>
          <p:cNvPr id="5" name="Нижний колонтитул 4">
            <a:extLst>
              <a:ext uri="{FF2B5EF4-FFF2-40B4-BE49-F238E27FC236}">
                <a16:creationId xmlns:a16="http://schemas.microsoft.com/office/drawing/2014/main" id="{F242B48E-9FF0-4F88-A81B-DDF3C96B49A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8F3BEEC-CB4A-498F-A4B8-83F6E1EE0022}"/>
              </a:ext>
            </a:extLst>
          </p:cNvPr>
          <p:cNvSpPr>
            <a:spLocks noGrp="1"/>
          </p:cNvSpPr>
          <p:nvPr>
            <p:ph type="sldNum" sz="quarter" idx="12"/>
          </p:nvPr>
        </p:nvSpPr>
        <p:spPr/>
        <p:txBody>
          <a:bodyPr/>
          <a:lstStyle/>
          <a:p>
            <a:fld id="{6392F44D-A32B-40FD-BDB6-D7474B68D2EE}" type="slidenum">
              <a:rPr lang="ru-RU" smtClean="0"/>
              <a:t>‹#›</a:t>
            </a:fld>
            <a:endParaRPr lang="ru-RU"/>
          </a:p>
        </p:txBody>
      </p:sp>
    </p:spTree>
    <p:extLst>
      <p:ext uri="{BB962C8B-B14F-4D97-AF65-F5344CB8AC3E}">
        <p14:creationId xmlns:p14="http://schemas.microsoft.com/office/powerpoint/2010/main" val="34737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0110C0-7CFF-48F4-82BB-1F9FC3FF437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B4F6B81-6AE6-4A5B-92E7-523053E93A3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D6A8244-64DA-477E-8356-1B912C94A48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6DAD390-20BA-4BDA-ACD5-9C1EDE4860C0}"/>
              </a:ext>
            </a:extLst>
          </p:cNvPr>
          <p:cNvSpPr>
            <a:spLocks noGrp="1"/>
          </p:cNvSpPr>
          <p:nvPr>
            <p:ph type="dt" sz="half" idx="10"/>
          </p:nvPr>
        </p:nvSpPr>
        <p:spPr/>
        <p:txBody>
          <a:bodyPr/>
          <a:lstStyle/>
          <a:p>
            <a:fld id="{64EAB359-DBE2-419E-A67C-2A0EFE3D3764}" type="datetime1">
              <a:rPr lang="ru-RU" smtClean="0"/>
              <a:t>ср 27.05.20</a:t>
            </a:fld>
            <a:endParaRPr lang="ru-RU"/>
          </a:p>
        </p:txBody>
      </p:sp>
      <p:sp>
        <p:nvSpPr>
          <p:cNvPr id="6" name="Нижний колонтитул 5">
            <a:extLst>
              <a:ext uri="{FF2B5EF4-FFF2-40B4-BE49-F238E27FC236}">
                <a16:creationId xmlns:a16="http://schemas.microsoft.com/office/drawing/2014/main" id="{F1CB536F-7D80-436A-9429-3D646C11211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8775355-9277-41D8-B85B-35AE36DC6DFC}"/>
              </a:ext>
            </a:extLst>
          </p:cNvPr>
          <p:cNvSpPr>
            <a:spLocks noGrp="1"/>
          </p:cNvSpPr>
          <p:nvPr>
            <p:ph type="sldNum" sz="quarter" idx="12"/>
          </p:nvPr>
        </p:nvSpPr>
        <p:spPr/>
        <p:txBody>
          <a:bodyPr/>
          <a:lstStyle/>
          <a:p>
            <a:fld id="{6392F44D-A32B-40FD-BDB6-D7474B68D2EE}" type="slidenum">
              <a:rPr lang="ru-RU" smtClean="0"/>
              <a:t>‹#›</a:t>
            </a:fld>
            <a:endParaRPr lang="ru-RU"/>
          </a:p>
        </p:txBody>
      </p:sp>
    </p:spTree>
    <p:extLst>
      <p:ext uri="{BB962C8B-B14F-4D97-AF65-F5344CB8AC3E}">
        <p14:creationId xmlns:p14="http://schemas.microsoft.com/office/powerpoint/2010/main" val="229880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B03603-381E-461E-B180-E2718EEB556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EF80612-D442-413C-BAEC-14AB942A48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F712134-786F-476E-9CC7-154B1E81D1A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38FB90A-8E34-4B51-A75A-322E86C297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6B7D603-56F5-4880-A9DC-857F50B6FCB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B198BD9-DC96-4722-B1DF-FE62E0EFB190}"/>
              </a:ext>
            </a:extLst>
          </p:cNvPr>
          <p:cNvSpPr>
            <a:spLocks noGrp="1"/>
          </p:cNvSpPr>
          <p:nvPr>
            <p:ph type="dt" sz="half" idx="10"/>
          </p:nvPr>
        </p:nvSpPr>
        <p:spPr/>
        <p:txBody>
          <a:bodyPr/>
          <a:lstStyle/>
          <a:p>
            <a:fld id="{2E68D5E8-18EB-4B6E-9B04-B6A50B749D40}" type="datetime1">
              <a:rPr lang="ru-RU" smtClean="0"/>
              <a:t>ср 27.05.20</a:t>
            </a:fld>
            <a:endParaRPr lang="ru-RU"/>
          </a:p>
        </p:txBody>
      </p:sp>
      <p:sp>
        <p:nvSpPr>
          <p:cNvPr id="8" name="Нижний колонтитул 7">
            <a:extLst>
              <a:ext uri="{FF2B5EF4-FFF2-40B4-BE49-F238E27FC236}">
                <a16:creationId xmlns:a16="http://schemas.microsoft.com/office/drawing/2014/main" id="{790F1470-1162-45B6-95F7-23150979F6B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5D77D31-59BF-420A-8F6D-EAC4ABF23308}"/>
              </a:ext>
            </a:extLst>
          </p:cNvPr>
          <p:cNvSpPr>
            <a:spLocks noGrp="1"/>
          </p:cNvSpPr>
          <p:nvPr>
            <p:ph type="sldNum" sz="quarter" idx="12"/>
          </p:nvPr>
        </p:nvSpPr>
        <p:spPr/>
        <p:txBody>
          <a:bodyPr/>
          <a:lstStyle/>
          <a:p>
            <a:fld id="{6392F44D-A32B-40FD-BDB6-D7474B68D2EE}" type="slidenum">
              <a:rPr lang="ru-RU" smtClean="0"/>
              <a:t>‹#›</a:t>
            </a:fld>
            <a:endParaRPr lang="ru-RU"/>
          </a:p>
        </p:txBody>
      </p:sp>
    </p:spTree>
    <p:extLst>
      <p:ext uri="{BB962C8B-B14F-4D97-AF65-F5344CB8AC3E}">
        <p14:creationId xmlns:p14="http://schemas.microsoft.com/office/powerpoint/2010/main" val="1026094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945EDC-ECD4-474E-B915-3173F4096B9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094F7B8-9A76-476E-A5B3-5FAA2D2193E4}"/>
              </a:ext>
            </a:extLst>
          </p:cNvPr>
          <p:cNvSpPr>
            <a:spLocks noGrp="1"/>
          </p:cNvSpPr>
          <p:nvPr>
            <p:ph type="dt" sz="half" idx="10"/>
          </p:nvPr>
        </p:nvSpPr>
        <p:spPr/>
        <p:txBody>
          <a:bodyPr/>
          <a:lstStyle/>
          <a:p>
            <a:fld id="{1E896DAF-8B8B-4C04-A866-11234780CB3A}" type="datetime1">
              <a:rPr lang="ru-RU" smtClean="0"/>
              <a:t>ср 27.05.20</a:t>
            </a:fld>
            <a:endParaRPr lang="ru-RU"/>
          </a:p>
        </p:txBody>
      </p:sp>
      <p:sp>
        <p:nvSpPr>
          <p:cNvPr id="4" name="Нижний колонтитул 3">
            <a:extLst>
              <a:ext uri="{FF2B5EF4-FFF2-40B4-BE49-F238E27FC236}">
                <a16:creationId xmlns:a16="http://schemas.microsoft.com/office/drawing/2014/main" id="{29C9F11E-E7AB-460D-9211-0BD9F35E4E3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BE9BCBB-0DBA-4CC3-BC56-F583D377E878}"/>
              </a:ext>
            </a:extLst>
          </p:cNvPr>
          <p:cNvSpPr>
            <a:spLocks noGrp="1"/>
          </p:cNvSpPr>
          <p:nvPr>
            <p:ph type="sldNum" sz="quarter" idx="12"/>
          </p:nvPr>
        </p:nvSpPr>
        <p:spPr/>
        <p:txBody>
          <a:bodyPr/>
          <a:lstStyle/>
          <a:p>
            <a:fld id="{6392F44D-A32B-40FD-BDB6-D7474B68D2EE}" type="slidenum">
              <a:rPr lang="ru-RU" smtClean="0"/>
              <a:t>‹#›</a:t>
            </a:fld>
            <a:endParaRPr lang="ru-RU"/>
          </a:p>
        </p:txBody>
      </p:sp>
    </p:spTree>
    <p:extLst>
      <p:ext uri="{BB962C8B-B14F-4D97-AF65-F5344CB8AC3E}">
        <p14:creationId xmlns:p14="http://schemas.microsoft.com/office/powerpoint/2010/main" val="50976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ED7641C-EFCE-4C80-B84D-E5E30C3D59AB}"/>
              </a:ext>
            </a:extLst>
          </p:cNvPr>
          <p:cNvSpPr>
            <a:spLocks noGrp="1"/>
          </p:cNvSpPr>
          <p:nvPr>
            <p:ph type="dt" sz="half" idx="10"/>
          </p:nvPr>
        </p:nvSpPr>
        <p:spPr/>
        <p:txBody>
          <a:bodyPr/>
          <a:lstStyle/>
          <a:p>
            <a:fld id="{D8C8FDA9-A13A-4235-979B-92649CD2F62D}" type="datetime1">
              <a:rPr lang="ru-RU" smtClean="0"/>
              <a:t>ср 27.05.20</a:t>
            </a:fld>
            <a:endParaRPr lang="ru-RU"/>
          </a:p>
        </p:txBody>
      </p:sp>
      <p:sp>
        <p:nvSpPr>
          <p:cNvPr id="3" name="Нижний колонтитул 2">
            <a:extLst>
              <a:ext uri="{FF2B5EF4-FFF2-40B4-BE49-F238E27FC236}">
                <a16:creationId xmlns:a16="http://schemas.microsoft.com/office/drawing/2014/main" id="{D7833525-DC5E-4782-AD8E-A5D438C9FFB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22C20E0-2619-4934-9B9D-288B31D4C80C}"/>
              </a:ext>
            </a:extLst>
          </p:cNvPr>
          <p:cNvSpPr>
            <a:spLocks noGrp="1"/>
          </p:cNvSpPr>
          <p:nvPr>
            <p:ph type="sldNum" sz="quarter" idx="12"/>
          </p:nvPr>
        </p:nvSpPr>
        <p:spPr/>
        <p:txBody>
          <a:bodyPr/>
          <a:lstStyle/>
          <a:p>
            <a:fld id="{6392F44D-A32B-40FD-BDB6-D7474B68D2EE}" type="slidenum">
              <a:rPr lang="ru-RU" smtClean="0"/>
              <a:t>‹#›</a:t>
            </a:fld>
            <a:endParaRPr lang="ru-RU"/>
          </a:p>
        </p:txBody>
      </p:sp>
    </p:spTree>
    <p:extLst>
      <p:ext uri="{BB962C8B-B14F-4D97-AF65-F5344CB8AC3E}">
        <p14:creationId xmlns:p14="http://schemas.microsoft.com/office/powerpoint/2010/main" val="322814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CDE53E-9665-4508-AA14-9389F5B65D3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0E3DD2B-A111-457A-963F-A71135BF2B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C15A5E1-C687-4449-B793-0B622592E4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E46DCD3-86C4-40C2-8A18-B3A328EDD48C}"/>
              </a:ext>
            </a:extLst>
          </p:cNvPr>
          <p:cNvSpPr>
            <a:spLocks noGrp="1"/>
          </p:cNvSpPr>
          <p:nvPr>
            <p:ph type="dt" sz="half" idx="10"/>
          </p:nvPr>
        </p:nvSpPr>
        <p:spPr/>
        <p:txBody>
          <a:bodyPr/>
          <a:lstStyle/>
          <a:p>
            <a:fld id="{692BAC7A-42CC-485E-93F8-D46B46E7FB71}" type="datetime1">
              <a:rPr lang="ru-RU" smtClean="0"/>
              <a:t>ср 27.05.20</a:t>
            </a:fld>
            <a:endParaRPr lang="ru-RU"/>
          </a:p>
        </p:txBody>
      </p:sp>
      <p:sp>
        <p:nvSpPr>
          <p:cNvPr id="6" name="Нижний колонтитул 5">
            <a:extLst>
              <a:ext uri="{FF2B5EF4-FFF2-40B4-BE49-F238E27FC236}">
                <a16:creationId xmlns:a16="http://schemas.microsoft.com/office/drawing/2014/main" id="{0DE41C70-5B24-4783-B36F-FB45E7B42B4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D2536CE-F27C-4212-BB1B-0E16B894A899}"/>
              </a:ext>
            </a:extLst>
          </p:cNvPr>
          <p:cNvSpPr>
            <a:spLocks noGrp="1"/>
          </p:cNvSpPr>
          <p:nvPr>
            <p:ph type="sldNum" sz="quarter" idx="12"/>
          </p:nvPr>
        </p:nvSpPr>
        <p:spPr/>
        <p:txBody>
          <a:bodyPr/>
          <a:lstStyle/>
          <a:p>
            <a:fld id="{6392F44D-A32B-40FD-BDB6-D7474B68D2EE}" type="slidenum">
              <a:rPr lang="ru-RU" smtClean="0"/>
              <a:t>‹#›</a:t>
            </a:fld>
            <a:endParaRPr lang="ru-RU"/>
          </a:p>
        </p:txBody>
      </p:sp>
    </p:spTree>
    <p:extLst>
      <p:ext uri="{BB962C8B-B14F-4D97-AF65-F5344CB8AC3E}">
        <p14:creationId xmlns:p14="http://schemas.microsoft.com/office/powerpoint/2010/main" val="89798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339211-310E-41E8-8265-4B9398A104E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F6CC91D-F193-4A56-892C-E0027F17AA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79CCC99-6BEF-4AAC-8AC6-AD0BDB1B6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E764024-566F-4F3C-B5F4-98196A5AADD9}"/>
              </a:ext>
            </a:extLst>
          </p:cNvPr>
          <p:cNvSpPr>
            <a:spLocks noGrp="1"/>
          </p:cNvSpPr>
          <p:nvPr>
            <p:ph type="dt" sz="half" idx="10"/>
          </p:nvPr>
        </p:nvSpPr>
        <p:spPr/>
        <p:txBody>
          <a:bodyPr/>
          <a:lstStyle/>
          <a:p>
            <a:fld id="{B1D248E1-8C97-4ED2-B3C7-3D380F259FBF}" type="datetime1">
              <a:rPr lang="ru-RU" smtClean="0"/>
              <a:t>ср 27.05.20</a:t>
            </a:fld>
            <a:endParaRPr lang="ru-RU"/>
          </a:p>
        </p:txBody>
      </p:sp>
      <p:sp>
        <p:nvSpPr>
          <p:cNvPr id="6" name="Нижний колонтитул 5">
            <a:extLst>
              <a:ext uri="{FF2B5EF4-FFF2-40B4-BE49-F238E27FC236}">
                <a16:creationId xmlns:a16="http://schemas.microsoft.com/office/drawing/2014/main" id="{9F6B0FB9-6D6C-4FB9-B07E-6AAF92D82CD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3B25E44-80B2-4839-8F4A-4D2DB5AC669A}"/>
              </a:ext>
            </a:extLst>
          </p:cNvPr>
          <p:cNvSpPr>
            <a:spLocks noGrp="1"/>
          </p:cNvSpPr>
          <p:nvPr>
            <p:ph type="sldNum" sz="quarter" idx="12"/>
          </p:nvPr>
        </p:nvSpPr>
        <p:spPr/>
        <p:txBody>
          <a:bodyPr/>
          <a:lstStyle/>
          <a:p>
            <a:fld id="{6392F44D-A32B-40FD-BDB6-D7474B68D2EE}" type="slidenum">
              <a:rPr lang="ru-RU" smtClean="0"/>
              <a:t>‹#›</a:t>
            </a:fld>
            <a:endParaRPr lang="ru-RU"/>
          </a:p>
        </p:txBody>
      </p:sp>
    </p:spTree>
    <p:extLst>
      <p:ext uri="{BB962C8B-B14F-4D97-AF65-F5344CB8AC3E}">
        <p14:creationId xmlns:p14="http://schemas.microsoft.com/office/powerpoint/2010/main" val="21312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09A2B2-E855-45FA-B4B0-B4012BDC9A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1F36E5E-19F5-48BA-9DBD-8089C4FB29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482324B-0E41-44C9-A699-76846D7EE0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1AF88-F0CA-435D-B526-779EE2AD9615}" type="datetime1">
              <a:rPr lang="ru-RU" smtClean="0"/>
              <a:t>ср 27.05.20</a:t>
            </a:fld>
            <a:endParaRPr lang="ru-RU"/>
          </a:p>
        </p:txBody>
      </p:sp>
      <p:sp>
        <p:nvSpPr>
          <p:cNvPr id="5" name="Нижний колонтитул 4">
            <a:extLst>
              <a:ext uri="{FF2B5EF4-FFF2-40B4-BE49-F238E27FC236}">
                <a16:creationId xmlns:a16="http://schemas.microsoft.com/office/drawing/2014/main" id="{E119DC6D-5A37-4001-B5C2-FE30B11697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8484EC1-6900-4C4E-9B8F-8A8F8A344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2F44D-A32B-40FD-BDB6-D7474B68D2EE}" type="slidenum">
              <a:rPr lang="ru-RU" smtClean="0"/>
              <a:t>‹#›</a:t>
            </a:fld>
            <a:endParaRPr lang="ru-RU"/>
          </a:p>
        </p:txBody>
      </p:sp>
    </p:spTree>
    <p:extLst>
      <p:ext uri="{BB962C8B-B14F-4D97-AF65-F5344CB8AC3E}">
        <p14:creationId xmlns:p14="http://schemas.microsoft.com/office/powerpoint/2010/main" val="85933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02F9AE-5ED5-4A72-B514-E6A2D8A791A9}"/>
              </a:ext>
            </a:extLst>
          </p:cNvPr>
          <p:cNvSpPr>
            <a:spLocks noGrp="1"/>
          </p:cNvSpPr>
          <p:nvPr>
            <p:ph type="ctrTitle"/>
          </p:nvPr>
        </p:nvSpPr>
        <p:spPr>
          <a:xfrm>
            <a:off x="1535723" y="96715"/>
            <a:ext cx="9144000" cy="1655763"/>
          </a:xfrm>
        </p:spPr>
        <p:txBody>
          <a:bodyPr>
            <a:normAutofit/>
          </a:bodyPr>
          <a:lstStyle/>
          <a:p>
            <a:r>
              <a:rPr lang="ru-RU" sz="1800" dirty="0">
                <a:latin typeface="Times New Roman" panose="02020603050405020304" pitchFamily="18" charset="0"/>
                <a:cs typeface="Times New Roman" panose="02020603050405020304" pitchFamily="18" charset="0"/>
              </a:rPr>
              <a:t>Федеральное государственное бюджетное образовательное учреждение высшего образования «Красноярский государственный медицинский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университет имени профессора В.Ф. </a:t>
            </a:r>
            <a:r>
              <a:rPr lang="ru-RU" sz="1800" dirty="0" err="1">
                <a:latin typeface="Times New Roman" panose="02020603050405020304" pitchFamily="18" charset="0"/>
                <a:cs typeface="Times New Roman" panose="02020603050405020304" pitchFamily="18" charset="0"/>
              </a:rPr>
              <a:t>Войно-Ясенецкого</a:t>
            </a:r>
            <a:r>
              <a:rPr lang="ru-RU" sz="1800" dirty="0">
                <a:latin typeface="Times New Roman" panose="02020603050405020304" pitchFamily="18" charset="0"/>
                <a:cs typeface="Times New Roman" panose="02020603050405020304" pitchFamily="18" charset="0"/>
              </a:rPr>
              <a:t>»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Министерства здравоохранения Российской Федерации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Фармацевтический колледж </a:t>
            </a:r>
          </a:p>
        </p:txBody>
      </p:sp>
      <p:sp>
        <p:nvSpPr>
          <p:cNvPr id="3" name="Подзаголовок 2">
            <a:extLst>
              <a:ext uri="{FF2B5EF4-FFF2-40B4-BE49-F238E27FC236}">
                <a16:creationId xmlns:a16="http://schemas.microsoft.com/office/drawing/2014/main" id="{B59195FF-0B4F-4F6E-9183-B566999BD3B6}"/>
              </a:ext>
            </a:extLst>
          </p:cNvPr>
          <p:cNvSpPr>
            <a:spLocks noGrp="1"/>
          </p:cNvSpPr>
          <p:nvPr>
            <p:ph type="subTitle" idx="1"/>
          </p:nvPr>
        </p:nvSpPr>
        <p:spPr>
          <a:xfrm>
            <a:off x="0" y="1820007"/>
            <a:ext cx="12192000" cy="5037993"/>
          </a:xfrm>
        </p:spPr>
        <p:txBody>
          <a:bodyPr>
            <a:normAutofit/>
          </a:bodyPr>
          <a:lstStyle/>
          <a:p>
            <a:endParaRPr lang="en-US" sz="3200" b="1" dirty="0">
              <a:latin typeface="Times New Roman" panose="02020603050405020304" pitchFamily="18" charset="0"/>
              <a:cs typeface="Times New Roman" panose="02020603050405020304" pitchFamily="18" charset="0"/>
            </a:endParaRPr>
          </a:p>
          <a:p>
            <a:r>
              <a:rPr lang="ru-RU" sz="3200" b="1" dirty="0">
                <a:latin typeface="Times New Roman" panose="02020603050405020304" pitchFamily="18" charset="0"/>
                <a:cs typeface="Times New Roman" panose="02020603050405020304" pitchFamily="18" charset="0"/>
              </a:rPr>
              <a:t>Тема: Планирование семьи</a:t>
            </a:r>
          </a:p>
          <a:p>
            <a:endParaRPr lang="en-US" dirty="0"/>
          </a:p>
          <a:p>
            <a:pPr algn="r"/>
            <a:r>
              <a:rPr lang="ru-RU" dirty="0">
                <a:latin typeface="Times New Roman" panose="02020603050405020304" pitchFamily="18" charset="0"/>
                <a:cs typeface="Times New Roman" panose="02020603050405020304" pitchFamily="18" charset="0"/>
              </a:rPr>
              <a:t>Группа: 209-2</a:t>
            </a:r>
          </a:p>
          <a:p>
            <a:pPr algn="r"/>
            <a:r>
              <a:rPr lang="ru-RU" dirty="0">
                <a:latin typeface="Times New Roman" panose="02020603050405020304" pitchFamily="18" charset="0"/>
                <a:cs typeface="Times New Roman" panose="02020603050405020304" pitchFamily="18" charset="0"/>
              </a:rPr>
              <a:t> Студент: Ломакина А.Г.</a:t>
            </a:r>
          </a:p>
          <a:p>
            <a:pPr algn="r"/>
            <a:r>
              <a:rPr lang="ru-RU" dirty="0">
                <a:latin typeface="Times New Roman" panose="02020603050405020304" pitchFamily="18" charset="0"/>
                <a:cs typeface="Times New Roman" panose="02020603050405020304" pitchFamily="18" charset="0"/>
              </a:rPr>
              <a:t>Преподаватель: </a:t>
            </a:r>
            <a:r>
              <a:rPr lang="ru-RU" dirty="0" err="1">
                <a:latin typeface="Times New Roman" panose="02020603050405020304" pitchFamily="18" charset="0"/>
                <a:cs typeface="Times New Roman" panose="02020603050405020304" pitchFamily="18" charset="0"/>
              </a:rPr>
              <a:t>Битковская</a:t>
            </a:r>
            <a:r>
              <a:rPr lang="ru-RU" dirty="0">
                <a:latin typeface="Times New Roman" panose="02020603050405020304" pitchFamily="18" charset="0"/>
                <a:cs typeface="Times New Roman" panose="02020603050405020304" pitchFamily="18" charset="0"/>
              </a:rPr>
              <a:t> В.Г.</a:t>
            </a:r>
          </a:p>
          <a:p>
            <a:endParaRPr lang="ru-RU" dirty="0"/>
          </a:p>
          <a:p>
            <a:r>
              <a:rPr lang="ru-RU" sz="1800" dirty="0">
                <a:latin typeface="Times New Roman" panose="02020603050405020304" pitchFamily="18" charset="0"/>
                <a:cs typeface="Times New Roman" panose="02020603050405020304" pitchFamily="18" charset="0"/>
              </a:rPr>
              <a:t>Красноярск, 2020</a:t>
            </a:r>
          </a:p>
        </p:txBody>
      </p:sp>
    </p:spTree>
    <p:extLst>
      <p:ext uri="{BB962C8B-B14F-4D97-AF65-F5344CB8AC3E}">
        <p14:creationId xmlns:p14="http://schemas.microsoft.com/office/powerpoint/2010/main" val="3394663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15A6DF-F85B-4ACA-8FAD-1A842DEE1526}"/>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Профилактика нежелательной беременности</a:t>
            </a:r>
          </a:p>
        </p:txBody>
      </p:sp>
      <p:sp>
        <p:nvSpPr>
          <p:cNvPr id="3" name="Объект 2">
            <a:extLst>
              <a:ext uri="{FF2B5EF4-FFF2-40B4-BE49-F238E27FC236}">
                <a16:creationId xmlns:a16="http://schemas.microsoft.com/office/drawing/2014/main" id="{4DF931BC-9288-4096-BCFB-570BEECEC329}"/>
              </a:ext>
            </a:extLst>
          </p:cNvPr>
          <p:cNvSpPr>
            <a:spLocks noGrp="1"/>
          </p:cNvSpPr>
          <p:nvPr>
            <p:ph idx="1"/>
          </p:nvPr>
        </p:nvSpPr>
        <p:spPr/>
        <p:txBody>
          <a:bodyPr>
            <a:normAutofit/>
          </a:bodyPr>
          <a:lstStyle/>
          <a:p>
            <a:pPr algn="just">
              <a:lnSpc>
                <a:spcPct val="100000"/>
              </a:lnSpc>
            </a:pPr>
            <a:r>
              <a:rPr lang="ru-RU" sz="2400" dirty="0">
                <a:latin typeface="Times New Roman" panose="02020603050405020304" pitchFamily="18" charset="0"/>
                <a:cs typeface="Times New Roman" panose="02020603050405020304" pitchFamily="18" charset="0"/>
              </a:rPr>
              <a:t>Большую роль в планировании семьи играет пропаганда противозачаточных средств. Контрацепция делает интимную жизнь более гармоничной, устраняет ненужные волнения и ожидания. Решение о применении того или иного метода следует принять после консультации со специалистом.</a:t>
            </a:r>
          </a:p>
        </p:txBody>
      </p:sp>
      <p:sp>
        <p:nvSpPr>
          <p:cNvPr id="4" name="Номер слайда 3">
            <a:extLst>
              <a:ext uri="{FF2B5EF4-FFF2-40B4-BE49-F238E27FC236}">
                <a16:creationId xmlns:a16="http://schemas.microsoft.com/office/drawing/2014/main" id="{54BBB495-D743-4E1D-B354-933C92D5D261}"/>
              </a:ext>
            </a:extLst>
          </p:cNvPr>
          <p:cNvSpPr>
            <a:spLocks noGrp="1"/>
          </p:cNvSpPr>
          <p:nvPr>
            <p:ph type="sldNum" sz="quarter" idx="12"/>
          </p:nvPr>
        </p:nvSpPr>
        <p:spPr/>
        <p:txBody>
          <a:bodyPr/>
          <a:lstStyle/>
          <a:p>
            <a:fld id="{6392F44D-A32B-40FD-BDB6-D7474B68D2EE}" type="slidenum">
              <a:rPr lang="ru-RU" smtClean="0"/>
              <a:t>10</a:t>
            </a:fld>
            <a:endParaRPr lang="ru-RU"/>
          </a:p>
        </p:txBody>
      </p:sp>
      <p:pic>
        <p:nvPicPr>
          <p:cNvPr id="5" name="Рисунок 4">
            <a:extLst>
              <a:ext uri="{FF2B5EF4-FFF2-40B4-BE49-F238E27FC236}">
                <a16:creationId xmlns:a16="http://schemas.microsoft.com/office/drawing/2014/main" id="{97A0E0D4-7473-45E4-A4E6-FE99F147E706}"/>
              </a:ext>
            </a:extLst>
          </p:cNvPr>
          <p:cNvPicPr>
            <a:picLocks noChangeAspect="1"/>
          </p:cNvPicPr>
          <p:nvPr/>
        </p:nvPicPr>
        <p:blipFill>
          <a:blip r:embed="rId2"/>
          <a:stretch>
            <a:fillRect/>
          </a:stretch>
        </p:blipFill>
        <p:spPr>
          <a:xfrm>
            <a:off x="4345998" y="3681413"/>
            <a:ext cx="3333750" cy="2495550"/>
          </a:xfrm>
          <a:prstGeom prst="rect">
            <a:avLst/>
          </a:prstGeom>
        </p:spPr>
      </p:pic>
    </p:spTree>
    <p:extLst>
      <p:ext uri="{BB962C8B-B14F-4D97-AF65-F5344CB8AC3E}">
        <p14:creationId xmlns:p14="http://schemas.microsoft.com/office/powerpoint/2010/main" val="359551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928AF5-9F61-4E02-898B-5E2E7449014E}"/>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73032138-1DA0-4089-AE21-95F5A97F35A3}"/>
              </a:ext>
            </a:extLst>
          </p:cNvPr>
          <p:cNvSpPr>
            <a:spLocks noGrp="1"/>
          </p:cNvSpPr>
          <p:nvPr>
            <p:ph idx="1"/>
          </p:nvPr>
        </p:nvSpPr>
        <p:spPr/>
        <p:txBody>
          <a:bodyPr>
            <a:normAutofit/>
          </a:bodyPr>
          <a:lstStyle/>
          <a:p>
            <a:pPr marL="0" indent="0" algn="ctr">
              <a:buNone/>
            </a:pPr>
            <a:endParaRPr lang="ru-RU" sz="3200" dirty="0">
              <a:latin typeface="Times New Roman" panose="02020603050405020304" pitchFamily="18" charset="0"/>
              <a:cs typeface="Times New Roman" panose="02020603050405020304" pitchFamily="18" charset="0"/>
            </a:endParaRPr>
          </a:p>
          <a:p>
            <a:pPr marL="0" indent="0" algn="ctr">
              <a:buNone/>
            </a:pPr>
            <a:endParaRPr lang="ru-RU" sz="3200" dirty="0">
              <a:latin typeface="Times New Roman" panose="02020603050405020304" pitchFamily="18" charset="0"/>
              <a:cs typeface="Times New Roman" panose="02020603050405020304" pitchFamily="18" charset="0"/>
            </a:endParaRPr>
          </a:p>
          <a:p>
            <a:pPr marL="0" indent="0" algn="ctr">
              <a:buNone/>
            </a:pPr>
            <a:r>
              <a:rPr lang="ru-RU" sz="3200" dirty="0">
                <a:latin typeface="Times New Roman" panose="02020603050405020304" pitchFamily="18" charset="0"/>
                <a:cs typeface="Times New Roman" panose="02020603050405020304" pitchFamily="18" charset="0"/>
              </a:rPr>
              <a:t>СПАСИБО ЗА ВНИМАНИЕ!</a:t>
            </a:r>
          </a:p>
        </p:txBody>
      </p:sp>
      <p:sp>
        <p:nvSpPr>
          <p:cNvPr id="5" name="Номер слайда 4">
            <a:extLst>
              <a:ext uri="{FF2B5EF4-FFF2-40B4-BE49-F238E27FC236}">
                <a16:creationId xmlns:a16="http://schemas.microsoft.com/office/drawing/2014/main" id="{D5A3BFCF-31BD-4C59-8986-1E9455EDC59C}"/>
              </a:ext>
            </a:extLst>
          </p:cNvPr>
          <p:cNvSpPr>
            <a:spLocks noGrp="1"/>
          </p:cNvSpPr>
          <p:nvPr>
            <p:ph type="sldNum" sz="quarter" idx="12"/>
          </p:nvPr>
        </p:nvSpPr>
        <p:spPr/>
        <p:txBody>
          <a:bodyPr/>
          <a:lstStyle/>
          <a:p>
            <a:fld id="{6392F44D-A32B-40FD-BDB6-D7474B68D2EE}" type="slidenum">
              <a:rPr lang="ru-RU" smtClean="0"/>
              <a:t>11</a:t>
            </a:fld>
            <a:endParaRPr lang="ru-RU"/>
          </a:p>
        </p:txBody>
      </p:sp>
    </p:spTree>
    <p:extLst>
      <p:ext uri="{BB962C8B-B14F-4D97-AF65-F5344CB8AC3E}">
        <p14:creationId xmlns:p14="http://schemas.microsoft.com/office/powerpoint/2010/main" val="380871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352AD5-FB22-4B34-A710-D20D1721EDE3}"/>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Планирование семьи. Понятие</a:t>
            </a:r>
          </a:p>
        </p:txBody>
      </p:sp>
      <p:sp>
        <p:nvSpPr>
          <p:cNvPr id="3" name="Объект 2">
            <a:extLst>
              <a:ext uri="{FF2B5EF4-FFF2-40B4-BE49-F238E27FC236}">
                <a16:creationId xmlns:a16="http://schemas.microsoft.com/office/drawing/2014/main" id="{BB357CD0-A3D9-4922-B972-109D2A8D4B11}"/>
              </a:ext>
            </a:extLst>
          </p:cNvPr>
          <p:cNvSpPr>
            <a:spLocks noGrp="1"/>
          </p:cNvSpPr>
          <p:nvPr>
            <p:ph idx="1"/>
          </p:nvPr>
        </p:nvSpPr>
        <p:spPr>
          <a:xfrm>
            <a:off x="838200" y="1825625"/>
            <a:ext cx="10515600" cy="4895850"/>
          </a:xfrm>
        </p:spPr>
        <p:txBody>
          <a:bodyPr/>
          <a:lstStyle/>
          <a:p>
            <a:pPr algn="just">
              <a:lnSpc>
                <a:spcPct val="100000"/>
              </a:lnSpc>
            </a:pPr>
            <a:r>
              <a:rPr lang="ru-RU" sz="2400" dirty="0">
                <a:latin typeface="Times New Roman" panose="02020603050405020304" pitchFamily="18" charset="0"/>
                <a:cs typeface="Times New Roman" panose="02020603050405020304" pitchFamily="18" charset="0"/>
              </a:rPr>
              <a:t>Планирование семьи — это государственная программа по охране репродуктивного здоровья населения. В 1994 было открыто 214 центров по планированию семьи. Программа способствовала продвижению на рынок противозачаточных средств, снизилось количество абортов.</a:t>
            </a:r>
          </a:p>
          <a:p>
            <a:pPr marL="0" indent="0">
              <a:buNone/>
            </a:pPr>
            <a:endParaRPr lang="ru-RU" dirty="0"/>
          </a:p>
        </p:txBody>
      </p:sp>
      <p:sp>
        <p:nvSpPr>
          <p:cNvPr id="4" name="Номер слайда 3">
            <a:extLst>
              <a:ext uri="{FF2B5EF4-FFF2-40B4-BE49-F238E27FC236}">
                <a16:creationId xmlns:a16="http://schemas.microsoft.com/office/drawing/2014/main" id="{0A1978C8-7AE3-4098-A4D0-57F24BC74A3D}"/>
              </a:ext>
            </a:extLst>
          </p:cNvPr>
          <p:cNvSpPr>
            <a:spLocks noGrp="1"/>
          </p:cNvSpPr>
          <p:nvPr>
            <p:ph type="sldNum" sz="quarter" idx="12"/>
          </p:nvPr>
        </p:nvSpPr>
        <p:spPr/>
        <p:txBody>
          <a:bodyPr/>
          <a:lstStyle/>
          <a:p>
            <a:fld id="{6392F44D-A32B-40FD-BDB6-D7474B68D2EE}" type="slidenum">
              <a:rPr lang="ru-RU" smtClean="0"/>
              <a:t>2</a:t>
            </a:fld>
            <a:endParaRPr lang="ru-RU"/>
          </a:p>
        </p:txBody>
      </p:sp>
      <p:pic>
        <p:nvPicPr>
          <p:cNvPr id="5" name="Рисунок 4">
            <a:extLst>
              <a:ext uri="{FF2B5EF4-FFF2-40B4-BE49-F238E27FC236}">
                <a16:creationId xmlns:a16="http://schemas.microsoft.com/office/drawing/2014/main" id="{6242B869-144D-4D72-A9C2-70AB65D4160E}"/>
              </a:ext>
            </a:extLst>
          </p:cNvPr>
          <p:cNvPicPr>
            <a:picLocks noChangeAspect="1"/>
          </p:cNvPicPr>
          <p:nvPr/>
        </p:nvPicPr>
        <p:blipFill>
          <a:blip r:embed="rId2"/>
          <a:stretch>
            <a:fillRect/>
          </a:stretch>
        </p:blipFill>
        <p:spPr>
          <a:xfrm>
            <a:off x="3276600" y="3429000"/>
            <a:ext cx="5334000" cy="3124200"/>
          </a:xfrm>
          <a:prstGeom prst="rect">
            <a:avLst/>
          </a:prstGeom>
        </p:spPr>
      </p:pic>
    </p:spTree>
    <p:extLst>
      <p:ext uri="{BB962C8B-B14F-4D97-AF65-F5344CB8AC3E}">
        <p14:creationId xmlns:p14="http://schemas.microsoft.com/office/powerpoint/2010/main" val="3469523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369F71-4652-4D70-89D1-083AD870C7D4}"/>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Основные направления программы</a:t>
            </a:r>
          </a:p>
        </p:txBody>
      </p:sp>
      <p:sp>
        <p:nvSpPr>
          <p:cNvPr id="3" name="Объект 2">
            <a:extLst>
              <a:ext uri="{FF2B5EF4-FFF2-40B4-BE49-F238E27FC236}">
                <a16:creationId xmlns:a16="http://schemas.microsoft.com/office/drawing/2014/main" id="{9DDFC899-E3CE-4D55-935A-9C3D97D6F549}"/>
              </a:ext>
            </a:extLst>
          </p:cNvPr>
          <p:cNvSpPr>
            <a:spLocks noGrp="1"/>
          </p:cNvSpPr>
          <p:nvPr>
            <p:ph idx="1"/>
          </p:nvPr>
        </p:nvSpPr>
        <p:spPr/>
        <p:txBody>
          <a:bodyPr>
            <a:normAutofit/>
          </a:bodyPr>
          <a:lstStyle/>
          <a:p>
            <a:pPr algn="just">
              <a:lnSpc>
                <a:spcPct val="100000"/>
              </a:lnSpc>
            </a:pPr>
            <a:r>
              <a:rPr lang="ru-RU" sz="2400" dirty="0">
                <a:latin typeface="Times New Roman" panose="02020603050405020304" pitchFamily="18" charset="0"/>
                <a:cs typeface="Times New Roman" panose="02020603050405020304" pitchFamily="18" charset="0"/>
              </a:rPr>
              <a:t>Профилактика нежелательной беременности</a:t>
            </a:r>
          </a:p>
          <a:p>
            <a:pPr algn="just">
              <a:lnSpc>
                <a:spcPct val="100000"/>
              </a:lnSpc>
            </a:pPr>
            <a:r>
              <a:rPr lang="ru-RU" sz="2400" dirty="0">
                <a:latin typeface="Times New Roman" panose="02020603050405020304" pitchFamily="18" charset="0"/>
                <a:cs typeface="Times New Roman" panose="02020603050405020304" pitchFamily="18" charset="0"/>
              </a:rPr>
              <a:t>Борьба с абортами</a:t>
            </a:r>
          </a:p>
          <a:p>
            <a:pPr algn="just">
              <a:lnSpc>
                <a:spcPct val="100000"/>
              </a:lnSpc>
            </a:pPr>
            <a:r>
              <a:rPr lang="ru-RU" sz="2400" dirty="0">
                <a:latin typeface="Times New Roman" panose="02020603050405020304" pitchFamily="18" charset="0"/>
                <a:cs typeface="Times New Roman" panose="02020603050405020304" pitchFamily="18" charset="0"/>
              </a:rPr>
              <a:t>Профилактика инфекций, передающихся половым путем (ИППП)</a:t>
            </a:r>
          </a:p>
          <a:p>
            <a:pPr algn="just">
              <a:lnSpc>
                <a:spcPct val="100000"/>
              </a:lnSpc>
            </a:pPr>
            <a:r>
              <a:rPr lang="ru-RU" sz="2400" dirty="0">
                <a:latin typeface="Times New Roman" panose="02020603050405020304" pitchFamily="18" charset="0"/>
                <a:cs typeface="Times New Roman" panose="02020603050405020304" pitchFamily="18" charset="0"/>
              </a:rPr>
              <a:t>Пропаганда методов контрацепции</a:t>
            </a:r>
          </a:p>
          <a:p>
            <a:pPr algn="just">
              <a:lnSpc>
                <a:spcPct val="100000"/>
              </a:lnSpc>
            </a:pPr>
            <a:r>
              <a:rPr lang="ru-RU" sz="2400" dirty="0">
                <a:latin typeface="Times New Roman" panose="02020603050405020304" pitchFamily="18" charset="0"/>
                <a:cs typeface="Times New Roman" panose="02020603050405020304" pitchFamily="18" charset="0"/>
              </a:rPr>
              <a:t>Половое воспитание и просвещение подростков</a:t>
            </a:r>
          </a:p>
          <a:p>
            <a:pPr algn="just">
              <a:lnSpc>
                <a:spcPct val="100000"/>
              </a:lnSpc>
            </a:pPr>
            <a:r>
              <a:rPr lang="ru-RU" sz="2400" dirty="0">
                <a:latin typeface="Times New Roman" panose="02020603050405020304" pitchFamily="18" charset="0"/>
                <a:cs typeface="Times New Roman" panose="02020603050405020304" pitchFamily="18" charset="0"/>
              </a:rPr>
              <a:t>Пропаганда ЗОЖ</a:t>
            </a:r>
          </a:p>
        </p:txBody>
      </p:sp>
      <p:sp>
        <p:nvSpPr>
          <p:cNvPr id="4" name="Номер слайда 3">
            <a:extLst>
              <a:ext uri="{FF2B5EF4-FFF2-40B4-BE49-F238E27FC236}">
                <a16:creationId xmlns:a16="http://schemas.microsoft.com/office/drawing/2014/main" id="{FA1C2351-EC7F-477B-A733-B437DCBF6D97}"/>
              </a:ext>
            </a:extLst>
          </p:cNvPr>
          <p:cNvSpPr>
            <a:spLocks noGrp="1"/>
          </p:cNvSpPr>
          <p:nvPr>
            <p:ph type="sldNum" sz="quarter" idx="12"/>
          </p:nvPr>
        </p:nvSpPr>
        <p:spPr/>
        <p:txBody>
          <a:bodyPr/>
          <a:lstStyle/>
          <a:p>
            <a:fld id="{6392F44D-A32B-40FD-BDB6-D7474B68D2EE}" type="slidenum">
              <a:rPr lang="ru-RU" smtClean="0"/>
              <a:t>3</a:t>
            </a:fld>
            <a:endParaRPr lang="ru-RU"/>
          </a:p>
        </p:txBody>
      </p:sp>
    </p:spTree>
    <p:extLst>
      <p:ext uri="{BB962C8B-B14F-4D97-AF65-F5344CB8AC3E}">
        <p14:creationId xmlns:p14="http://schemas.microsoft.com/office/powerpoint/2010/main" val="4015055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1BA43B-5A81-45A2-9A07-327539B19D81}"/>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Снижение детской смертности</a:t>
            </a:r>
          </a:p>
        </p:txBody>
      </p:sp>
      <p:sp>
        <p:nvSpPr>
          <p:cNvPr id="3" name="Объект 2">
            <a:extLst>
              <a:ext uri="{FF2B5EF4-FFF2-40B4-BE49-F238E27FC236}">
                <a16:creationId xmlns:a16="http://schemas.microsoft.com/office/drawing/2014/main" id="{EDFEF75A-ECE3-426B-BAC3-CFB17198B23C}"/>
              </a:ext>
            </a:extLst>
          </p:cNvPr>
          <p:cNvSpPr>
            <a:spLocks noGrp="1"/>
          </p:cNvSpPr>
          <p:nvPr>
            <p:ph idx="1"/>
          </p:nvPr>
        </p:nvSpPr>
        <p:spPr>
          <a:xfrm>
            <a:off x="838200" y="1825625"/>
            <a:ext cx="10515600" cy="4963102"/>
          </a:xfrm>
        </p:spPr>
        <p:txBody>
          <a:bodyPr>
            <a:normAutofit/>
          </a:bodyPr>
          <a:lstStyle/>
          <a:p>
            <a:pPr algn="just">
              <a:lnSpc>
                <a:spcPct val="100000"/>
              </a:lnSpc>
            </a:pPr>
            <a:r>
              <a:rPr lang="ru-RU" sz="2400" dirty="0">
                <a:latin typeface="Times New Roman" panose="02020603050405020304" pitchFamily="18" charset="0"/>
                <a:cs typeface="Times New Roman" panose="02020603050405020304" pitchFamily="18" charset="0"/>
              </a:rPr>
              <a:t>Планирование семьи позволяет предотвращать частые или несвоевременные беременности и роды, которые причастны к самым высоким показателям детской смертности в мире. Дети, матери которых умерли в результате родов, также подвергаются повышенному риску смерти и плохого состояния здоровья</a:t>
            </a:r>
          </a:p>
        </p:txBody>
      </p:sp>
      <p:sp>
        <p:nvSpPr>
          <p:cNvPr id="4" name="Номер слайда 3">
            <a:extLst>
              <a:ext uri="{FF2B5EF4-FFF2-40B4-BE49-F238E27FC236}">
                <a16:creationId xmlns:a16="http://schemas.microsoft.com/office/drawing/2014/main" id="{ABA26C11-5CBF-4377-AB05-E32D62EC38AD}"/>
              </a:ext>
            </a:extLst>
          </p:cNvPr>
          <p:cNvSpPr>
            <a:spLocks noGrp="1"/>
          </p:cNvSpPr>
          <p:nvPr>
            <p:ph type="sldNum" sz="quarter" idx="12"/>
          </p:nvPr>
        </p:nvSpPr>
        <p:spPr/>
        <p:txBody>
          <a:bodyPr/>
          <a:lstStyle/>
          <a:p>
            <a:fld id="{6392F44D-A32B-40FD-BDB6-D7474B68D2EE}" type="slidenum">
              <a:rPr lang="ru-RU" smtClean="0"/>
              <a:t>4</a:t>
            </a:fld>
            <a:endParaRPr lang="ru-RU"/>
          </a:p>
        </p:txBody>
      </p:sp>
      <p:pic>
        <p:nvPicPr>
          <p:cNvPr id="5" name="Рисунок 4">
            <a:extLst>
              <a:ext uri="{FF2B5EF4-FFF2-40B4-BE49-F238E27FC236}">
                <a16:creationId xmlns:a16="http://schemas.microsoft.com/office/drawing/2014/main" id="{ACAD9DD3-1B84-438E-8A49-8127C61D47EE}"/>
              </a:ext>
            </a:extLst>
          </p:cNvPr>
          <p:cNvPicPr>
            <a:picLocks noChangeAspect="1"/>
          </p:cNvPicPr>
          <p:nvPr/>
        </p:nvPicPr>
        <p:blipFill>
          <a:blip r:embed="rId2"/>
          <a:stretch>
            <a:fillRect/>
          </a:stretch>
        </p:blipFill>
        <p:spPr>
          <a:xfrm>
            <a:off x="3177741" y="3659909"/>
            <a:ext cx="4328209" cy="2879003"/>
          </a:xfrm>
          <a:prstGeom prst="rect">
            <a:avLst/>
          </a:prstGeom>
        </p:spPr>
      </p:pic>
    </p:spTree>
    <p:extLst>
      <p:ext uri="{BB962C8B-B14F-4D97-AF65-F5344CB8AC3E}">
        <p14:creationId xmlns:p14="http://schemas.microsoft.com/office/powerpoint/2010/main" val="23224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4AA019-F705-4E05-AD63-823364EE4A5B}"/>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Предоставление возможностей людям и улучшение их образования</a:t>
            </a:r>
          </a:p>
        </p:txBody>
      </p:sp>
      <p:sp>
        <p:nvSpPr>
          <p:cNvPr id="3" name="Объект 2">
            <a:extLst>
              <a:ext uri="{FF2B5EF4-FFF2-40B4-BE49-F238E27FC236}">
                <a16:creationId xmlns:a16="http://schemas.microsoft.com/office/drawing/2014/main" id="{274FD2FF-5807-4878-B8F6-48B797A48071}"/>
              </a:ext>
            </a:extLst>
          </p:cNvPr>
          <p:cNvSpPr>
            <a:spLocks noGrp="1"/>
          </p:cNvSpPr>
          <p:nvPr>
            <p:ph idx="1"/>
          </p:nvPr>
        </p:nvSpPr>
        <p:spPr/>
        <p:txBody>
          <a:bodyPr>
            <a:normAutofit/>
          </a:bodyPr>
          <a:lstStyle/>
          <a:p>
            <a:pPr algn="just">
              <a:lnSpc>
                <a:spcPct val="100000"/>
              </a:lnSpc>
            </a:pPr>
            <a:r>
              <a:rPr lang="ru-RU" sz="2400" dirty="0">
                <a:latin typeface="Times New Roman" panose="02020603050405020304" pitchFamily="18" charset="0"/>
                <a:cs typeface="Times New Roman" panose="02020603050405020304" pitchFamily="18" charset="0"/>
              </a:rPr>
              <a:t>Планирование семьи предоставляет женщинам возможности для улучшенного образования и участия в общественной жизни, включая оплачиваемую работу в несемейных организациях. Кроме того, родители, имеющие меньше детей, могут инвестировать больше средств в каждого ребенка. Дети, имеющие меньше братьев и сестер, как правило, учатся более длительное время, чем дети из многодетных семей.</a:t>
            </a:r>
          </a:p>
        </p:txBody>
      </p:sp>
      <p:sp>
        <p:nvSpPr>
          <p:cNvPr id="4" name="Номер слайда 3">
            <a:extLst>
              <a:ext uri="{FF2B5EF4-FFF2-40B4-BE49-F238E27FC236}">
                <a16:creationId xmlns:a16="http://schemas.microsoft.com/office/drawing/2014/main" id="{3B21D4A2-F1D2-4E2F-8F88-20629D40F657}"/>
              </a:ext>
            </a:extLst>
          </p:cNvPr>
          <p:cNvSpPr>
            <a:spLocks noGrp="1"/>
          </p:cNvSpPr>
          <p:nvPr>
            <p:ph type="sldNum" sz="quarter" idx="12"/>
          </p:nvPr>
        </p:nvSpPr>
        <p:spPr/>
        <p:txBody>
          <a:bodyPr/>
          <a:lstStyle/>
          <a:p>
            <a:fld id="{6392F44D-A32B-40FD-BDB6-D7474B68D2EE}" type="slidenum">
              <a:rPr lang="ru-RU" smtClean="0"/>
              <a:t>5</a:t>
            </a:fld>
            <a:endParaRPr lang="ru-RU"/>
          </a:p>
        </p:txBody>
      </p:sp>
    </p:spTree>
    <p:extLst>
      <p:ext uri="{BB962C8B-B14F-4D97-AF65-F5344CB8AC3E}">
        <p14:creationId xmlns:p14="http://schemas.microsoft.com/office/powerpoint/2010/main" val="231840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AF520-FA27-4DEC-9564-609E3290E551}"/>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Уменьшение числа беременностей среди девушек-подростков</a:t>
            </a:r>
          </a:p>
        </p:txBody>
      </p:sp>
      <p:sp>
        <p:nvSpPr>
          <p:cNvPr id="3" name="Объект 2">
            <a:extLst>
              <a:ext uri="{FF2B5EF4-FFF2-40B4-BE49-F238E27FC236}">
                <a16:creationId xmlns:a16="http://schemas.microsoft.com/office/drawing/2014/main" id="{A1D9E5CC-BAEC-4F8F-A66B-CF6B61D82C68}"/>
              </a:ext>
            </a:extLst>
          </p:cNvPr>
          <p:cNvSpPr>
            <a:spLocks noGrp="1"/>
          </p:cNvSpPr>
          <p:nvPr>
            <p:ph idx="1"/>
          </p:nvPr>
        </p:nvSpPr>
        <p:spPr>
          <a:xfrm>
            <a:off x="838200" y="1825624"/>
            <a:ext cx="10515600" cy="5032375"/>
          </a:xfrm>
        </p:spPr>
        <p:txBody>
          <a:bodyPr/>
          <a:lstStyle/>
          <a:p>
            <a:pPr algn="just">
              <a:lnSpc>
                <a:spcPct val="100000"/>
              </a:lnSpc>
            </a:pPr>
            <a:r>
              <a:rPr lang="ru-RU" sz="2400" dirty="0">
                <a:latin typeface="Times New Roman" panose="02020603050405020304" pitchFamily="18" charset="0"/>
                <a:cs typeface="Times New Roman" panose="02020603050405020304" pitchFamily="18" charset="0"/>
              </a:rPr>
              <a:t>У беременных девушек подросткового возраста с наибольшей вероятностью рождаются недоношенные дети или дети с низкой массой тела. Среди детей, рожденных девушками-подростками, отмечаются более высокие показатели смертности новорожденных. Из-за наступившей беременности многие девушки-подростки вынуждены прекращать посещение школы, что имеет долгосрочные последствия для них самих, их семей и сообществ.</a:t>
            </a:r>
          </a:p>
          <a:p>
            <a:endParaRPr lang="ru-RU" dirty="0"/>
          </a:p>
          <a:p>
            <a:endParaRPr lang="ru-RU" dirty="0"/>
          </a:p>
        </p:txBody>
      </p:sp>
      <p:sp>
        <p:nvSpPr>
          <p:cNvPr id="4" name="Номер слайда 3">
            <a:extLst>
              <a:ext uri="{FF2B5EF4-FFF2-40B4-BE49-F238E27FC236}">
                <a16:creationId xmlns:a16="http://schemas.microsoft.com/office/drawing/2014/main" id="{3141FE5A-A735-49AC-94F4-CFDEA52B213E}"/>
              </a:ext>
            </a:extLst>
          </p:cNvPr>
          <p:cNvSpPr>
            <a:spLocks noGrp="1"/>
          </p:cNvSpPr>
          <p:nvPr>
            <p:ph type="sldNum" sz="quarter" idx="12"/>
          </p:nvPr>
        </p:nvSpPr>
        <p:spPr/>
        <p:txBody>
          <a:bodyPr/>
          <a:lstStyle/>
          <a:p>
            <a:fld id="{6392F44D-A32B-40FD-BDB6-D7474B68D2EE}" type="slidenum">
              <a:rPr lang="ru-RU" smtClean="0"/>
              <a:t>6</a:t>
            </a:fld>
            <a:endParaRPr lang="ru-RU"/>
          </a:p>
        </p:txBody>
      </p:sp>
      <p:pic>
        <p:nvPicPr>
          <p:cNvPr id="5" name="Рисунок 4">
            <a:extLst>
              <a:ext uri="{FF2B5EF4-FFF2-40B4-BE49-F238E27FC236}">
                <a16:creationId xmlns:a16="http://schemas.microsoft.com/office/drawing/2014/main" id="{7750AD06-395F-4C08-9017-C3B91F216C18}"/>
              </a:ext>
            </a:extLst>
          </p:cNvPr>
          <p:cNvPicPr>
            <a:picLocks noChangeAspect="1"/>
          </p:cNvPicPr>
          <p:nvPr/>
        </p:nvPicPr>
        <p:blipFill>
          <a:blip r:embed="rId2"/>
          <a:stretch>
            <a:fillRect/>
          </a:stretch>
        </p:blipFill>
        <p:spPr>
          <a:xfrm>
            <a:off x="3979141" y="4223581"/>
            <a:ext cx="4233718" cy="2497894"/>
          </a:xfrm>
          <a:prstGeom prst="rect">
            <a:avLst/>
          </a:prstGeom>
        </p:spPr>
      </p:pic>
    </p:spTree>
    <p:extLst>
      <p:ext uri="{BB962C8B-B14F-4D97-AF65-F5344CB8AC3E}">
        <p14:creationId xmlns:p14="http://schemas.microsoft.com/office/powerpoint/2010/main" val="1474213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80D87F-C3CB-4403-BD54-7907A1388F03}"/>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Центры по планированию семьи</a:t>
            </a:r>
          </a:p>
        </p:txBody>
      </p:sp>
      <p:sp>
        <p:nvSpPr>
          <p:cNvPr id="3" name="Объект 2">
            <a:extLst>
              <a:ext uri="{FF2B5EF4-FFF2-40B4-BE49-F238E27FC236}">
                <a16:creationId xmlns:a16="http://schemas.microsoft.com/office/drawing/2014/main" id="{2A41D8BB-E516-4B9B-829F-07984BCDB643}"/>
              </a:ext>
            </a:extLst>
          </p:cNvPr>
          <p:cNvSpPr>
            <a:spLocks noGrp="1"/>
          </p:cNvSpPr>
          <p:nvPr>
            <p:ph idx="1"/>
          </p:nvPr>
        </p:nvSpPr>
        <p:spPr/>
        <p:txBody>
          <a:bodyPr>
            <a:normAutofit/>
          </a:bodyPr>
          <a:lstStyle/>
          <a:p>
            <a:pPr algn="just">
              <a:lnSpc>
                <a:spcPct val="100000"/>
              </a:lnSpc>
            </a:pPr>
            <a:r>
              <a:rPr lang="ru-RU" sz="2400" dirty="0">
                <a:latin typeface="Times New Roman" panose="02020603050405020304" pitchFamily="18" charset="0"/>
                <a:cs typeface="Times New Roman" panose="02020603050405020304" pitchFamily="18" charset="0"/>
              </a:rPr>
              <a:t>Центры организованы в женских консультациях, при них же работают кабинеты по планированию семьи. Эти центры рассчитаны на все категории женщин и мужчин, на подростков в периоде полового созревания.</a:t>
            </a:r>
          </a:p>
        </p:txBody>
      </p:sp>
      <p:sp>
        <p:nvSpPr>
          <p:cNvPr id="4" name="Номер слайда 3">
            <a:extLst>
              <a:ext uri="{FF2B5EF4-FFF2-40B4-BE49-F238E27FC236}">
                <a16:creationId xmlns:a16="http://schemas.microsoft.com/office/drawing/2014/main" id="{A13136C9-FCD0-4383-B069-BE971A6093D7}"/>
              </a:ext>
            </a:extLst>
          </p:cNvPr>
          <p:cNvSpPr>
            <a:spLocks noGrp="1"/>
          </p:cNvSpPr>
          <p:nvPr>
            <p:ph type="sldNum" sz="quarter" idx="12"/>
          </p:nvPr>
        </p:nvSpPr>
        <p:spPr/>
        <p:txBody>
          <a:bodyPr/>
          <a:lstStyle/>
          <a:p>
            <a:fld id="{6392F44D-A32B-40FD-BDB6-D7474B68D2EE}" type="slidenum">
              <a:rPr lang="ru-RU" smtClean="0"/>
              <a:t>7</a:t>
            </a:fld>
            <a:endParaRPr lang="ru-RU"/>
          </a:p>
        </p:txBody>
      </p:sp>
      <p:pic>
        <p:nvPicPr>
          <p:cNvPr id="5" name="Рисунок 4">
            <a:extLst>
              <a:ext uri="{FF2B5EF4-FFF2-40B4-BE49-F238E27FC236}">
                <a16:creationId xmlns:a16="http://schemas.microsoft.com/office/drawing/2014/main" id="{D63C46EC-274D-4013-ADF5-080FA8DB5D54}"/>
              </a:ext>
            </a:extLst>
          </p:cNvPr>
          <p:cNvPicPr>
            <a:picLocks noChangeAspect="1"/>
          </p:cNvPicPr>
          <p:nvPr/>
        </p:nvPicPr>
        <p:blipFill>
          <a:blip r:embed="rId2"/>
          <a:stretch>
            <a:fillRect/>
          </a:stretch>
        </p:blipFill>
        <p:spPr>
          <a:xfrm>
            <a:off x="1190336" y="3640282"/>
            <a:ext cx="1905000" cy="1905000"/>
          </a:xfrm>
          <a:prstGeom prst="rect">
            <a:avLst/>
          </a:prstGeom>
        </p:spPr>
      </p:pic>
      <p:pic>
        <p:nvPicPr>
          <p:cNvPr id="6" name="Рисунок 5">
            <a:extLst>
              <a:ext uri="{FF2B5EF4-FFF2-40B4-BE49-F238E27FC236}">
                <a16:creationId xmlns:a16="http://schemas.microsoft.com/office/drawing/2014/main" id="{A8BE5A1D-7FD4-4F85-B9C9-E4D9528C72E9}"/>
              </a:ext>
            </a:extLst>
          </p:cNvPr>
          <p:cNvPicPr>
            <a:picLocks noChangeAspect="1"/>
          </p:cNvPicPr>
          <p:nvPr/>
        </p:nvPicPr>
        <p:blipFill>
          <a:blip r:embed="rId3"/>
          <a:stretch>
            <a:fillRect/>
          </a:stretch>
        </p:blipFill>
        <p:spPr>
          <a:xfrm>
            <a:off x="4917209" y="3535920"/>
            <a:ext cx="3506355" cy="2335232"/>
          </a:xfrm>
          <a:prstGeom prst="rect">
            <a:avLst/>
          </a:prstGeom>
        </p:spPr>
      </p:pic>
    </p:spTree>
    <p:extLst>
      <p:ext uri="{BB962C8B-B14F-4D97-AF65-F5344CB8AC3E}">
        <p14:creationId xmlns:p14="http://schemas.microsoft.com/office/powerpoint/2010/main" val="624006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8711FE-C158-4094-AC6C-0F7F7D400F3C}"/>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Центры по планированию семьи</a:t>
            </a:r>
          </a:p>
        </p:txBody>
      </p:sp>
      <p:sp>
        <p:nvSpPr>
          <p:cNvPr id="3" name="Объект 2">
            <a:extLst>
              <a:ext uri="{FF2B5EF4-FFF2-40B4-BE49-F238E27FC236}">
                <a16:creationId xmlns:a16="http://schemas.microsoft.com/office/drawing/2014/main" id="{1788EA09-7193-4161-A25B-886EFDEC0054}"/>
              </a:ext>
            </a:extLst>
          </p:cNvPr>
          <p:cNvSpPr>
            <a:spLocks noGrp="1"/>
          </p:cNvSpPr>
          <p:nvPr>
            <p:ph idx="1"/>
          </p:nvPr>
        </p:nvSpPr>
        <p:spPr/>
        <p:txBody>
          <a:bodyPr>
            <a:normAutofit/>
          </a:bodyPr>
          <a:lstStyle/>
          <a:p>
            <a:pPr algn="just">
              <a:lnSpc>
                <a:spcPct val="100000"/>
              </a:lnSpc>
            </a:pPr>
            <a:r>
              <a:rPr lang="ru-RU" sz="2400" dirty="0">
                <a:latin typeface="Times New Roman" panose="02020603050405020304" pitchFamily="18" charset="0"/>
                <a:cs typeface="Times New Roman" panose="02020603050405020304" pitchFamily="18" charset="0"/>
              </a:rPr>
              <a:t>Специалисты центра ведут большую санитарно-просветительную работу через СМИ, читают лекции, средние медицинские работники проводят беседы в школах, средних специальных учебных заведениях, ВУЗах, на промышленных предприятиях, в учреждениях. Центры снабжаются специальной литературой, распространяемой бесплатно, молодежи до 18 лет бесплатно предлагаются противозачаточные средства. Медицинские работники пропагандируют здоровый образ жизни, знакомят пациентов с гигиеной в различные возрастные периоды.</a:t>
            </a:r>
          </a:p>
        </p:txBody>
      </p:sp>
      <p:sp>
        <p:nvSpPr>
          <p:cNvPr id="4" name="Номер слайда 3">
            <a:extLst>
              <a:ext uri="{FF2B5EF4-FFF2-40B4-BE49-F238E27FC236}">
                <a16:creationId xmlns:a16="http://schemas.microsoft.com/office/drawing/2014/main" id="{FE981A0B-0EC9-4C28-8278-E22559239270}"/>
              </a:ext>
            </a:extLst>
          </p:cNvPr>
          <p:cNvSpPr>
            <a:spLocks noGrp="1"/>
          </p:cNvSpPr>
          <p:nvPr>
            <p:ph type="sldNum" sz="quarter" idx="12"/>
          </p:nvPr>
        </p:nvSpPr>
        <p:spPr/>
        <p:txBody>
          <a:bodyPr/>
          <a:lstStyle/>
          <a:p>
            <a:fld id="{6392F44D-A32B-40FD-BDB6-D7474B68D2EE}" type="slidenum">
              <a:rPr lang="ru-RU" smtClean="0"/>
              <a:t>8</a:t>
            </a:fld>
            <a:endParaRPr lang="ru-RU"/>
          </a:p>
        </p:txBody>
      </p:sp>
    </p:spTree>
    <p:extLst>
      <p:ext uri="{BB962C8B-B14F-4D97-AF65-F5344CB8AC3E}">
        <p14:creationId xmlns:p14="http://schemas.microsoft.com/office/powerpoint/2010/main" val="153272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340468-1A93-4A08-AE34-E8D609AB3CF1}"/>
              </a:ext>
            </a:extLst>
          </p:cNvPr>
          <p:cNvSpPr>
            <a:spLocks noGrp="1"/>
          </p:cNvSpPr>
          <p:nvPr>
            <p:ph type="title"/>
          </p:nvPr>
        </p:nvSpPr>
        <p:spPr>
          <a:xfrm>
            <a:off x="838200" y="365125"/>
            <a:ext cx="10515600" cy="1325563"/>
          </a:xfrm>
        </p:spPr>
        <p:txBody>
          <a:bodyPr>
            <a:normAutofit/>
          </a:bodyPr>
          <a:lstStyle/>
          <a:p>
            <a:pPr algn="ctr"/>
            <a:r>
              <a:rPr lang="ru-RU" sz="3600" dirty="0">
                <a:latin typeface="Times New Roman" panose="02020603050405020304" pitchFamily="18" charset="0"/>
                <a:cs typeface="Times New Roman" panose="02020603050405020304" pitchFamily="18" charset="0"/>
              </a:rPr>
              <a:t>Аборт – не выход</a:t>
            </a:r>
          </a:p>
        </p:txBody>
      </p:sp>
      <p:sp>
        <p:nvSpPr>
          <p:cNvPr id="3" name="Объект 2">
            <a:extLst>
              <a:ext uri="{FF2B5EF4-FFF2-40B4-BE49-F238E27FC236}">
                <a16:creationId xmlns:a16="http://schemas.microsoft.com/office/drawing/2014/main" id="{A11DAF53-FB97-4DD4-BB2D-B2098F884A99}"/>
              </a:ext>
            </a:extLst>
          </p:cNvPr>
          <p:cNvSpPr>
            <a:spLocks noGrp="1"/>
          </p:cNvSpPr>
          <p:nvPr>
            <p:ph idx="1"/>
          </p:nvPr>
        </p:nvSpPr>
        <p:spPr/>
        <p:txBody>
          <a:bodyPr>
            <a:normAutofit/>
          </a:bodyPr>
          <a:lstStyle/>
          <a:p>
            <a:pPr algn="just">
              <a:lnSpc>
                <a:spcPct val="100000"/>
              </a:lnSpc>
            </a:pPr>
            <a:r>
              <a:rPr lang="ru-RU" sz="2400" dirty="0">
                <a:latin typeface="Times New Roman" panose="02020603050405020304" pitchFamily="18" charset="0"/>
                <a:cs typeface="Times New Roman" panose="02020603050405020304" pitchFamily="18" charset="0"/>
              </a:rPr>
              <a:t>Разъясняются осложнения, которые бывают после аборта, это воспаление женских половых органов, кровотечение, перфорация матки, бесплодие. Аборт не является лучшим методом регулирования рождаемости, его можно избежать, применяя современные методы контрацепции. Если нежелательная беременность все-таки наступит, необходимо обратиться к врачу как можно раньше — это снизит риск возможных осложнений.</a:t>
            </a:r>
          </a:p>
        </p:txBody>
      </p:sp>
      <p:sp>
        <p:nvSpPr>
          <p:cNvPr id="4" name="Номер слайда 3">
            <a:extLst>
              <a:ext uri="{FF2B5EF4-FFF2-40B4-BE49-F238E27FC236}">
                <a16:creationId xmlns:a16="http://schemas.microsoft.com/office/drawing/2014/main" id="{18BDEE1F-D880-4285-92D3-624079AA3BAD}"/>
              </a:ext>
            </a:extLst>
          </p:cNvPr>
          <p:cNvSpPr>
            <a:spLocks noGrp="1"/>
          </p:cNvSpPr>
          <p:nvPr>
            <p:ph type="sldNum" sz="quarter" idx="12"/>
          </p:nvPr>
        </p:nvSpPr>
        <p:spPr/>
        <p:txBody>
          <a:bodyPr/>
          <a:lstStyle/>
          <a:p>
            <a:fld id="{6392F44D-A32B-40FD-BDB6-D7474B68D2EE}" type="slidenum">
              <a:rPr lang="ru-RU" smtClean="0"/>
              <a:t>9</a:t>
            </a:fld>
            <a:endParaRPr lang="ru-RU"/>
          </a:p>
        </p:txBody>
      </p:sp>
    </p:spTree>
    <p:extLst>
      <p:ext uri="{BB962C8B-B14F-4D97-AF65-F5344CB8AC3E}">
        <p14:creationId xmlns:p14="http://schemas.microsoft.com/office/powerpoint/2010/main" val="83753302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5687</TotalTime>
  <Words>494</Words>
  <Application>Microsoft Office PowerPoint</Application>
  <PresentationFormat>Широкоэкранный</PresentationFormat>
  <Paragraphs>45</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Times New Roman</vt:lpstr>
      <vt:lpstr>Тема Office</vt:lpstr>
      <vt:lpstr>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Фармацевтический колледж </vt:lpstr>
      <vt:lpstr>Планирование семьи. Понятие</vt:lpstr>
      <vt:lpstr>Основные направления программы</vt:lpstr>
      <vt:lpstr>Снижение детской смертности</vt:lpstr>
      <vt:lpstr>Предоставление возможностей людям и улучшение их образования</vt:lpstr>
      <vt:lpstr>Уменьшение числа беременностей среди девушек-подростков</vt:lpstr>
      <vt:lpstr>Центры по планированию семьи</vt:lpstr>
      <vt:lpstr>Центры по планированию семьи</vt:lpstr>
      <vt:lpstr>Аборт – не выход</vt:lpstr>
      <vt:lpstr>Профилактика нежелательной беременности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Фармацевтический колледж</dc:title>
  <dc:creator>Artem Savkin</dc:creator>
  <cp:lastModifiedBy>Artem Savkin</cp:lastModifiedBy>
  <cp:revision>35</cp:revision>
  <dcterms:created xsi:type="dcterms:W3CDTF">2020-05-15T04:13:00Z</dcterms:created>
  <dcterms:modified xsi:type="dcterms:W3CDTF">2020-05-27T16:19:01Z</dcterms:modified>
</cp:coreProperties>
</file>