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85" r:id="rId3"/>
  </p:sldMasterIdLst>
  <p:notesMasterIdLst>
    <p:notesMasterId r:id="rId23"/>
  </p:notesMasterIdLst>
  <p:sldIdLst>
    <p:sldId id="256" r:id="rId4"/>
    <p:sldId id="257" r:id="rId5"/>
    <p:sldId id="258" r:id="rId6"/>
    <p:sldId id="259" r:id="rId7"/>
    <p:sldId id="260" r:id="rId8"/>
    <p:sldId id="261" r:id="rId9"/>
    <p:sldId id="262" r:id="rId10"/>
    <p:sldId id="263" r:id="rId11"/>
    <p:sldId id="268" r:id="rId12"/>
    <p:sldId id="291" r:id="rId13"/>
    <p:sldId id="292" r:id="rId14"/>
    <p:sldId id="293" r:id="rId15"/>
    <p:sldId id="294" r:id="rId16"/>
    <p:sldId id="295" r:id="rId17"/>
    <p:sldId id="296" r:id="rId18"/>
    <p:sldId id="297" r:id="rId19"/>
    <p:sldId id="298" r:id="rId20"/>
    <p:sldId id="299" r:id="rId21"/>
    <p:sldId id="290" r:id="rId22"/>
  </p:sldIdLst>
  <p:sldSz cx="9144000" cy="5143500" type="screen16x9"/>
  <p:notesSz cx="6858000" cy="9144000"/>
  <p:embeddedFontLst>
    <p:embeddedFont>
      <p:font typeface="Amatic SC" pitchFamily="2" charset="-79"/>
      <p:regular r:id="rId24"/>
      <p:bold r:id="rId25"/>
    </p:embeddedFont>
    <p:embeddedFont>
      <p:font typeface="Assistant" panose="02000000000000000000" pitchFamily="2" charset="0"/>
      <p:regular r:id="rId26"/>
      <p:bold r:id="rId27"/>
    </p:embeddedFont>
    <p:embeddedFont>
      <p:font typeface="Assistant SemiBold" panose="02000000000000000000" pitchFamily="2" charset="0"/>
      <p:regular r:id="rId28"/>
      <p:bold r:id="rId29"/>
    </p:embeddedFont>
    <p:embeddedFont>
      <p:font typeface="Noto Sans Light" panose="020B0502040504020204" pitchFamily="34" charset="0"/>
      <p:regular r:id="rId30"/>
      <p:bold r:id="rId31"/>
      <p:italic r:id="rId32"/>
      <p:boldItalic r:id="rId33"/>
    </p:embeddedFont>
    <p:embeddedFont>
      <p:font typeface="Noto Sans Medium" panose="020B0502040504020204" pitchFamily="34" charset="0"/>
      <p:regular r:id="rId34"/>
      <p:bold r:id="rId35"/>
      <p:italic r:id="rId36"/>
      <p:boldItalic r:id="rId37"/>
    </p:embeddedFont>
    <p:embeddedFont>
      <p:font typeface="Noto Sans SemiBold" panose="020B0502040504020204" pitchFamily="34" charset="0"/>
      <p:regular r:id="rId38"/>
      <p:bold r:id="rId39"/>
      <p:italic r:id="rId40"/>
      <p:boldItalic r:id="rId41"/>
    </p:embeddedFont>
    <p:embeddedFont>
      <p:font typeface="Proxima Nova" panose="02000506030000020004" pitchFamily="2" charset="0"/>
      <p:regular r:id="rId42"/>
      <p:bold r:id="rId43"/>
      <p:italic r:id="rId44"/>
      <p:boldItalic r:id="rId45"/>
    </p:embeddedFont>
    <p:embeddedFont>
      <p:font typeface="Proxima Nova Semibold" panose="02000506030000020004" pitchFamily="2" charset="0"/>
      <p:regular r:id="rId46"/>
      <p:bold r:id="rId47"/>
      <p:boldItalic r:id="rId48"/>
    </p:embeddedFont>
    <p:embeddedFont>
      <p:font typeface="Roboto" panose="02000000000000000000" pitchFamily="2" charset="0"/>
      <p:regular r:id="rId49"/>
      <p:bold r:id="rId50"/>
      <p:italic r:id="rId51"/>
      <p:boldItalic r:id="rId52"/>
    </p:embeddedFont>
    <p:embeddedFont>
      <p:font typeface="Roboto Medium" panose="02000000000000000000"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ADB275-F05A-44DB-93C3-7026D68BE05D}">
  <a:tblStyle styleId="{4DADB275-F05A-44DB-93C3-7026D68BE05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font" Target="fonts/font3.fntdata" /><Relationship Id="rId39" Type="http://schemas.openxmlformats.org/officeDocument/2006/relationships/font" Target="fonts/font16.fntdata" /><Relationship Id="rId21" Type="http://schemas.openxmlformats.org/officeDocument/2006/relationships/slide" Target="slides/slide18.xml" /><Relationship Id="rId34" Type="http://schemas.openxmlformats.org/officeDocument/2006/relationships/font" Target="fonts/font11.fntdata" /><Relationship Id="rId42" Type="http://schemas.openxmlformats.org/officeDocument/2006/relationships/font" Target="fonts/font19.fntdata" /><Relationship Id="rId47" Type="http://schemas.openxmlformats.org/officeDocument/2006/relationships/font" Target="fonts/font24.fntdata" /><Relationship Id="rId50" Type="http://schemas.openxmlformats.org/officeDocument/2006/relationships/font" Target="fonts/font27.fntdata" /><Relationship Id="rId55" Type="http://schemas.openxmlformats.org/officeDocument/2006/relationships/font" Target="fonts/font32.fntdata"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font" Target="fonts/font2.fntdata" /><Relationship Id="rId33" Type="http://schemas.openxmlformats.org/officeDocument/2006/relationships/font" Target="fonts/font10.fntdata" /><Relationship Id="rId38" Type="http://schemas.openxmlformats.org/officeDocument/2006/relationships/font" Target="fonts/font15.fntdata" /><Relationship Id="rId46" Type="http://schemas.openxmlformats.org/officeDocument/2006/relationships/font" Target="fonts/font23.fntdata" /><Relationship Id="rId59"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font" Target="fonts/font6.fntdata" /><Relationship Id="rId41" Type="http://schemas.openxmlformats.org/officeDocument/2006/relationships/font" Target="fonts/font18.fntdata" /><Relationship Id="rId54" Type="http://schemas.openxmlformats.org/officeDocument/2006/relationships/font" Target="fonts/font31.fntdata"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font" Target="fonts/font1.fntdata" /><Relationship Id="rId32" Type="http://schemas.openxmlformats.org/officeDocument/2006/relationships/font" Target="fonts/font9.fntdata" /><Relationship Id="rId37" Type="http://schemas.openxmlformats.org/officeDocument/2006/relationships/font" Target="fonts/font14.fntdata" /><Relationship Id="rId40" Type="http://schemas.openxmlformats.org/officeDocument/2006/relationships/font" Target="fonts/font17.fntdata" /><Relationship Id="rId45" Type="http://schemas.openxmlformats.org/officeDocument/2006/relationships/font" Target="fonts/font22.fntdata" /><Relationship Id="rId53" Type="http://schemas.openxmlformats.org/officeDocument/2006/relationships/font" Target="fonts/font30.fntdata" /><Relationship Id="rId58" Type="http://schemas.openxmlformats.org/officeDocument/2006/relationships/viewProps" Target="viewProp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notesMaster" Target="notesMasters/notesMaster1.xml" /><Relationship Id="rId28" Type="http://schemas.openxmlformats.org/officeDocument/2006/relationships/font" Target="fonts/font5.fntdata" /><Relationship Id="rId36" Type="http://schemas.openxmlformats.org/officeDocument/2006/relationships/font" Target="fonts/font13.fntdata" /><Relationship Id="rId49" Type="http://schemas.openxmlformats.org/officeDocument/2006/relationships/font" Target="fonts/font26.fntdata" /><Relationship Id="rId57" Type="http://schemas.openxmlformats.org/officeDocument/2006/relationships/presProps" Target="presProps.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font" Target="fonts/font8.fntdata" /><Relationship Id="rId44" Type="http://schemas.openxmlformats.org/officeDocument/2006/relationships/font" Target="fonts/font21.fntdata" /><Relationship Id="rId52" Type="http://schemas.openxmlformats.org/officeDocument/2006/relationships/font" Target="fonts/font29.fntdata" /><Relationship Id="rId60" Type="http://schemas.openxmlformats.org/officeDocument/2006/relationships/tableStyles" Target="tableStyles.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font" Target="fonts/font4.fntdata" /><Relationship Id="rId30" Type="http://schemas.openxmlformats.org/officeDocument/2006/relationships/font" Target="fonts/font7.fntdata" /><Relationship Id="rId35" Type="http://schemas.openxmlformats.org/officeDocument/2006/relationships/font" Target="fonts/font12.fntdata" /><Relationship Id="rId43" Type="http://schemas.openxmlformats.org/officeDocument/2006/relationships/font" Target="fonts/font20.fntdata" /><Relationship Id="rId48" Type="http://schemas.openxmlformats.org/officeDocument/2006/relationships/font" Target="fonts/font25.fntdata" /><Relationship Id="rId56" Type="http://schemas.openxmlformats.org/officeDocument/2006/relationships/font" Target="fonts/font33.fntdata" /><Relationship Id="rId8" Type="http://schemas.openxmlformats.org/officeDocument/2006/relationships/slide" Target="slides/slide5.xml" /><Relationship Id="rId51" Type="http://schemas.openxmlformats.org/officeDocument/2006/relationships/font" Target="fonts/font28.fntdata" /><Relationship Id="rId3" Type="http://schemas.openxmlformats.org/officeDocument/2006/relationships/slideMaster" Target="slideMasters/slideMaster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60f29ccce1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60f29ccce1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131ff7c0f5b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131ff7c0f5b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31d68b759a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31d68b759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6101619e3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6101619e3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2b9ccab91_0_2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32b9ccab91_0_2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2f89187e4e_0_4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2f89187e4e_0_4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3b627a12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3b627a12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43df0acb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43df0acb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3e1fc50fc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3e1fc50fc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6de008a31a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6de008a31a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flaticon.com/" TargetMode="External" /><Relationship Id="rId2" Type="http://schemas.openxmlformats.org/officeDocument/2006/relationships/hyperlink" Target="http://bit.ly/2Tynxth" TargetMode="External" /><Relationship Id="rId1" Type="http://schemas.openxmlformats.org/officeDocument/2006/relationships/slideMaster" Target="../slideMasters/slideMaster1.xml" /><Relationship Id="rId4" Type="http://schemas.openxmlformats.org/officeDocument/2006/relationships/hyperlink" Target="https://freepik.com/" TargetMode="Externa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627000"/>
            <a:ext cx="4577100" cy="1985700"/>
          </a:xfrm>
          <a:prstGeom prst="rect">
            <a:avLst/>
          </a:prstGeom>
        </p:spPr>
        <p:txBody>
          <a:bodyPr spcFirstLastPara="1" wrap="square" lIns="91425" tIns="91425" rIns="91425" bIns="91425" anchor="b" anchorCtr="0">
            <a:noAutofit/>
          </a:bodyPr>
          <a:lstStyle>
            <a:lvl1pPr lvl="0" algn="l">
              <a:spcBef>
                <a:spcPts val="0"/>
              </a:spcBef>
              <a:spcAft>
                <a:spcPts val="0"/>
              </a:spcAft>
              <a:buSzPts val="4700"/>
              <a:buNone/>
              <a:defRPr sz="3900"/>
            </a:lvl1pPr>
            <a:lvl2pPr lvl="1" algn="l">
              <a:spcBef>
                <a:spcPts val="0"/>
              </a:spcBef>
              <a:spcAft>
                <a:spcPts val="0"/>
              </a:spcAft>
              <a:buSzPts val="4700"/>
              <a:buNone/>
              <a:defRPr sz="4700"/>
            </a:lvl2pPr>
            <a:lvl3pPr lvl="2" algn="l">
              <a:spcBef>
                <a:spcPts val="0"/>
              </a:spcBef>
              <a:spcAft>
                <a:spcPts val="0"/>
              </a:spcAft>
              <a:buSzPts val="4700"/>
              <a:buNone/>
              <a:defRPr sz="4700"/>
            </a:lvl3pPr>
            <a:lvl4pPr lvl="3" algn="l">
              <a:spcBef>
                <a:spcPts val="0"/>
              </a:spcBef>
              <a:spcAft>
                <a:spcPts val="0"/>
              </a:spcAft>
              <a:buSzPts val="4700"/>
              <a:buNone/>
              <a:defRPr sz="4700"/>
            </a:lvl4pPr>
            <a:lvl5pPr lvl="4" algn="l">
              <a:spcBef>
                <a:spcPts val="0"/>
              </a:spcBef>
              <a:spcAft>
                <a:spcPts val="0"/>
              </a:spcAft>
              <a:buSzPts val="4700"/>
              <a:buNone/>
              <a:defRPr sz="4700"/>
            </a:lvl5pPr>
            <a:lvl6pPr lvl="5" algn="l">
              <a:spcBef>
                <a:spcPts val="0"/>
              </a:spcBef>
              <a:spcAft>
                <a:spcPts val="0"/>
              </a:spcAft>
              <a:buSzPts val="4700"/>
              <a:buNone/>
              <a:defRPr sz="4700"/>
            </a:lvl6pPr>
            <a:lvl7pPr lvl="6" algn="l">
              <a:spcBef>
                <a:spcPts val="0"/>
              </a:spcBef>
              <a:spcAft>
                <a:spcPts val="0"/>
              </a:spcAft>
              <a:buSzPts val="4700"/>
              <a:buNone/>
              <a:defRPr sz="4700"/>
            </a:lvl7pPr>
            <a:lvl8pPr lvl="7" algn="l">
              <a:spcBef>
                <a:spcPts val="0"/>
              </a:spcBef>
              <a:spcAft>
                <a:spcPts val="0"/>
              </a:spcAft>
              <a:buSzPts val="4700"/>
              <a:buNone/>
              <a:defRPr sz="4700"/>
            </a:lvl8pPr>
            <a:lvl9pPr lvl="8" algn="l">
              <a:spcBef>
                <a:spcPts val="0"/>
              </a:spcBef>
              <a:spcAft>
                <a:spcPts val="0"/>
              </a:spcAft>
              <a:buSzPts val="4700"/>
              <a:buNone/>
              <a:defRPr sz="4700"/>
            </a:lvl9pPr>
          </a:lstStyle>
          <a:p>
            <a:endParaRPr/>
          </a:p>
        </p:txBody>
      </p:sp>
      <p:sp>
        <p:nvSpPr>
          <p:cNvPr id="10" name="Google Shape;10;p2"/>
          <p:cNvSpPr txBox="1">
            <a:spLocks noGrp="1"/>
          </p:cNvSpPr>
          <p:nvPr>
            <p:ph type="subTitle" idx="1"/>
          </p:nvPr>
        </p:nvSpPr>
        <p:spPr>
          <a:xfrm>
            <a:off x="713225" y="2612700"/>
            <a:ext cx="4577100" cy="400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1400"/>
              <a:buNone/>
              <a:defRPr sz="1400"/>
            </a:lvl2pPr>
            <a:lvl3pPr lvl="2">
              <a:lnSpc>
                <a:spcPct val="100000"/>
              </a:lnSpc>
              <a:spcBef>
                <a:spcPts val="0"/>
              </a:spcBef>
              <a:spcAft>
                <a:spcPts val="0"/>
              </a:spcAft>
              <a:buSzPts val="1400"/>
              <a:buNone/>
              <a:defRPr sz="1400"/>
            </a:lvl3pPr>
            <a:lvl4pPr lvl="3">
              <a:lnSpc>
                <a:spcPct val="100000"/>
              </a:lnSpc>
              <a:spcBef>
                <a:spcPts val="0"/>
              </a:spcBef>
              <a:spcAft>
                <a:spcPts val="0"/>
              </a:spcAft>
              <a:buSzPts val="1400"/>
              <a:buNone/>
              <a:defRPr sz="1400"/>
            </a:lvl4pPr>
            <a:lvl5pPr lvl="4">
              <a:lnSpc>
                <a:spcPct val="100000"/>
              </a:lnSpc>
              <a:spcBef>
                <a:spcPts val="0"/>
              </a:spcBef>
              <a:spcAft>
                <a:spcPts val="0"/>
              </a:spcAft>
              <a:buSzPts val="1400"/>
              <a:buNone/>
              <a:defRPr sz="1400"/>
            </a:lvl5pPr>
            <a:lvl6pPr lvl="5">
              <a:lnSpc>
                <a:spcPct val="100000"/>
              </a:lnSpc>
              <a:spcBef>
                <a:spcPts val="0"/>
              </a:spcBef>
              <a:spcAft>
                <a:spcPts val="0"/>
              </a:spcAft>
              <a:buSzPts val="1400"/>
              <a:buNone/>
              <a:defRPr sz="1400"/>
            </a:lvl6pPr>
            <a:lvl7pPr lvl="6">
              <a:lnSpc>
                <a:spcPct val="100000"/>
              </a:lnSpc>
              <a:spcBef>
                <a:spcPts val="0"/>
              </a:spcBef>
              <a:spcAft>
                <a:spcPts val="0"/>
              </a:spcAft>
              <a:buSzPts val="1400"/>
              <a:buNone/>
              <a:defRPr sz="1400"/>
            </a:lvl7pPr>
            <a:lvl8pPr lvl="7">
              <a:lnSpc>
                <a:spcPct val="100000"/>
              </a:lnSpc>
              <a:spcBef>
                <a:spcPts val="0"/>
              </a:spcBef>
              <a:spcAft>
                <a:spcPts val="0"/>
              </a:spcAft>
              <a:buSzPts val="1400"/>
              <a:buNone/>
              <a:defRPr sz="1400"/>
            </a:lvl8pPr>
            <a:lvl9pPr lvl="8">
              <a:lnSpc>
                <a:spcPct val="100000"/>
              </a:lnSpc>
              <a:spcBef>
                <a:spcPts val="0"/>
              </a:spcBef>
              <a:spcAft>
                <a:spcPts val="0"/>
              </a:spcAft>
              <a:buSzPts val="1400"/>
              <a:buNone/>
              <a:defRPr sz="1400"/>
            </a:lvl9pPr>
          </a:lstStyle>
          <a:p>
            <a:endParaRPr/>
          </a:p>
        </p:txBody>
      </p:sp>
      <p:sp>
        <p:nvSpPr>
          <p:cNvPr id="11" name="Google Shape;11;p2"/>
          <p:cNvSpPr>
            <a:spLocks noGrp="1"/>
          </p:cNvSpPr>
          <p:nvPr>
            <p:ph type="pic" idx="2"/>
          </p:nvPr>
        </p:nvSpPr>
        <p:spPr>
          <a:xfrm>
            <a:off x="5889925" y="877650"/>
            <a:ext cx="3267000" cy="4266000"/>
          </a:xfrm>
          <a:prstGeom prst="rect">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1078800" y="1276608"/>
            <a:ext cx="6986400" cy="1662300"/>
          </a:xfrm>
          <a:prstGeom prst="rect">
            <a:avLst/>
          </a:prstGeom>
        </p:spPr>
        <p:txBody>
          <a:bodyPr spcFirstLastPara="1" wrap="square" lIns="91425" tIns="91425" rIns="91425" bIns="91425" anchor="b" anchorCtr="0">
            <a:noAutofit/>
          </a:bodyPr>
          <a:lstStyle>
            <a:lvl1pPr lvl="0" algn="ctr">
              <a:spcBef>
                <a:spcPts val="0"/>
              </a:spcBef>
              <a:spcAft>
                <a:spcPts val="0"/>
              </a:spcAft>
              <a:buSzPts val="13000"/>
              <a:buNone/>
              <a:defRPr sz="9600"/>
            </a:lvl1pPr>
            <a:lvl2pPr lvl="1" algn="ctr">
              <a:spcBef>
                <a:spcPts val="0"/>
              </a:spcBef>
              <a:spcAft>
                <a:spcPts val="0"/>
              </a:spcAft>
              <a:buSzPts val="13000"/>
              <a:buNone/>
              <a:defRPr sz="13000"/>
            </a:lvl2pPr>
            <a:lvl3pPr lvl="2" algn="ctr">
              <a:spcBef>
                <a:spcPts val="0"/>
              </a:spcBef>
              <a:spcAft>
                <a:spcPts val="0"/>
              </a:spcAft>
              <a:buSzPts val="13000"/>
              <a:buNone/>
              <a:defRPr sz="13000"/>
            </a:lvl3pPr>
            <a:lvl4pPr lvl="3" algn="ctr">
              <a:spcBef>
                <a:spcPts val="0"/>
              </a:spcBef>
              <a:spcAft>
                <a:spcPts val="0"/>
              </a:spcAft>
              <a:buSzPts val="13000"/>
              <a:buNone/>
              <a:defRPr sz="13000"/>
            </a:lvl4pPr>
            <a:lvl5pPr lvl="4" algn="ctr">
              <a:spcBef>
                <a:spcPts val="0"/>
              </a:spcBef>
              <a:spcAft>
                <a:spcPts val="0"/>
              </a:spcAft>
              <a:buSzPts val="13000"/>
              <a:buNone/>
              <a:defRPr sz="13000"/>
            </a:lvl5pPr>
            <a:lvl6pPr lvl="5" algn="ctr">
              <a:spcBef>
                <a:spcPts val="0"/>
              </a:spcBef>
              <a:spcAft>
                <a:spcPts val="0"/>
              </a:spcAft>
              <a:buSzPts val="13000"/>
              <a:buNone/>
              <a:defRPr sz="13000"/>
            </a:lvl6pPr>
            <a:lvl7pPr lvl="6" algn="ctr">
              <a:spcBef>
                <a:spcPts val="0"/>
              </a:spcBef>
              <a:spcAft>
                <a:spcPts val="0"/>
              </a:spcAft>
              <a:buSzPts val="13000"/>
              <a:buNone/>
              <a:defRPr sz="13000"/>
            </a:lvl7pPr>
            <a:lvl8pPr lvl="7" algn="ctr">
              <a:spcBef>
                <a:spcPts val="0"/>
              </a:spcBef>
              <a:spcAft>
                <a:spcPts val="0"/>
              </a:spcAft>
              <a:buSzPts val="13000"/>
              <a:buNone/>
              <a:defRPr sz="13000"/>
            </a:lvl8pPr>
            <a:lvl9pPr lvl="8" algn="ctr">
              <a:spcBef>
                <a:spcPts val="0"/>
              </a:spcBef>
              <a:spcAft>
                <a:spcPts val="0"/>
              </a:spcAft>
              <a:buSzPts val="13000"/>
              <a:buNone/>
              <a:defRPr sz="13000"/>
            </a:lvl9pPr>
          </a:lstStyle>
          <a:p>
            <a:r>
              <a:t>xx%</a:t>
            </a:r>
          </a:p>
        </p:txBody>
      </p:sp>
      <p:sp>
        <p:nvSpPr>
          <p:cNvPr id="44" name="Google Shape;44;p11"/>
          <p:cNvSpPr txBox="1">
            <a:spLocks noGrp="1"/>
          </p:cNvSpPr>
          <p:nvPr>
            <p:ph type="subTitle" idx="1"/>
          </p:nvPr>
        </p:nvSpPr>
        <p:spPr>
          <a:xfrm>
            <a:off x="1078800" y="3194375"/>
            <a:ext cx="6986400" cy="4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713225" y="417675"/>
            <a:ext cx="7717500" cy="708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8" name="Google Shape;48;p13"/>
          <p:cNvSpPr txBox="1">
            <a:spLocks noGrp="1"/>
          </p:cNvSpPr>
          <p:nvPr>
            <p:ph type="subTitle" idx="1"/>
          </p:nvPr>
        </p:nvSpPr>
        <p:spPr>
          <a:xfrm>
            <a:off x="1898975" y="1478688"/>
            <a:ext cx="2469300" cy="4893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49" name="Google Shape;49;p13"/>
          <p:cNvSpPr txBox="1">
            <a:spLocks noGrp="1"/>
          </p:cNvSpPr>
          <p:nvPr>
            <p:ph type="title" idx="2" hasCustomPrompt="1"/>
          </p:nvPr>
        </p:nvSpPr>
        <p:spPr>
          <a:xfrm>
            <a:off x="970350" y="1415538"/>
            <a:ext cx="876300" cy="6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600"/>
              <a:buNone/>
              <a:defRPr sz="3800">
                <a:latin typeface="Noto Sans Medium"/>
                <a:ea typeface="Noto Sans Medium"/>
                <a:cs typeface="Noto Sans Medium"/>
                <a:sym typeface="Noto Sans Medium"/>
              </a:defRPr>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sp>
        <p:nvSpPr>
          <p:cNvPr id="50" name="Google Shape;50;p13"/>
          <p:cNvSpPr txBox="1">
            <a:spLocks noGrp="1"/>
          </p:cNvSpPr>
          <p:nvPr>
            <p:ph type="subTitle" idx="3"/>
          </p:nvPr>
        </p:nvSpPr>
        <p:spPr>
          <a:xfrm>
            <a:off x="1898975" y="2632175"/>
            <a:ext cx="2469300" cy="4893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51" name="Google Shape;51;p13"/>
          <p:cNvSpPr txBox="1">
            <a:spLocks noGrp="1"/>
          </p:cNvSpPr>
          <p:nvPr>
            <p:ph type="title" idx="4" hasCustomPrompt="1"/>
          </p:nvPr>
        </p:nvSpPr>
        <p:spPr>
          <a:xfrm>
            <a:off x="970350" y="2569025"/>
            <a:ext cx="876300" cy="6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600"/>
              <a:buNone/>
              <a:defRPr sz="3800">
                <a:latin typeface="Noto Sans Medium"/>
                <a:ea typeface="Noto Sans Medium"/>
                <a:cs typeface="Noto Sans Medium"/>
                <a:sym typeface="Noto Sans Medium"/>
              </a:defRPr>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sp>
        <p:nvSpPr>
          <p:cNvPr id="52" name="Google Shape;52;p13"/>
          <p:cNvSpPr txBox="1">
            <a:spLocks noGrp="1"/>
          </p:cNvSpPr>
          <p:nvPr>
            <p:ph type="subTitle" idx="5"/>
          </p:nvPr>
        </p:nvSpPr>
        <p:spPr>
          <a:xfrm>
            <a:off x="5961025" y="1478700"/>
            <a:ext cx="2469300" cy="4893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53" name="Google Shape;53;p13"/>
          <p:cNvSpPr txBox="1">
            <a:spLocks noGrp="1"/>
          </p:cNvSpPr>
          <p:nvPr>
            <p:ph type="title" idx="6" hasCustomPrompt="1"/>
          </p:nvPr>
        </p:nvSpPr>
        <p:spPr>
          <a:xfrm>
            <a:off x="5032400" y="1415538"/>
            <a:ext cx="876300" cy="6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600"/>
              <a:buNone/>
              <a:defRPr sz="3800">
                <a:latin typeface="Noto Sans Medium"/>
                <a:ea typeface="Noto Sans Medium"/>
                <a:cs typeface="Noto Sans Medium"/>
                <a:sym typeface="Noto Sans Medium"/>
              </a:defRPr>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sp>
        <p:nvSpPr>
          <p:cNvPr id="54" name="Google Shape;54;p13"/>
          <p:cNvSpPr txBox="1">
            <a:spLocks noGrp="1"/>
          </p:cNvSpPr>
          <p:nvPr>
            <p:ph type="subTitle" idx="7"/>
          </p:nvPr>
        </p:nvSpPr>
        <p:spPr>
          <a:xfrm>
            <a:off x="5961025" y="2632188"/>
            <a:ext cx="2469300" cy="4893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55" name="Google Shape;55;p13"/>
          <p:cNvSpPr txBox="1">
            <a:spLocks noGrp="1"/>
          </p:cNvSpPr>
          <p:nvPr>
            <p:ph type="title" idx="8" hasCustomPrompt="1"/>
          </p:nvPr>
        </p:nvSpPr>
        <p:spPr>
          <a:xfrm>
            <a:off x="5032400" y="2569025"/>
            <a:ext cx="876300" cy="6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600"/>
              <a:buNone/>
              <a:defRPr sz="3800">
                <a:latin typeface="Noto Sans Medium"/>
                <a:ea typeface="Noto Sans Medium"/>
                <a:cs typeface="Noto Sans Medium"/>
                <a:sym typeface="Noto Sans Medium"/>
              </a:defRPr>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sp>
        <p:nvSpPr>
          <p:cNvPr id="56" name="Google Shape;56;p13"/>
          <p:cNvSpPr txBox="1">
            <a:spLocks noGrp="1"/>
          </p:cNvSpPr>
          <p:nvPr>
            <p:ph type="subTitle" idx="9"/>
          </p:nvPr>
        </p:nvSpPr>
        <p:spPr>
          <a:xfrm>
            <a:off x="1898975" y="3785663"/>
            <a:ext cx="2469300" cy="4893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57" name="Google Shape;57;p13"/>
          <p:cNvSpPr txBox="1">
            <a:spLocks noGrp="1"/>
          </p:cNvSpPr>
          <p:nvPr>
            <p:ph type="title" idx="13" hasCustomPrompt="1"/>
          </p:nvPr>
        </p:nvSpPr>
        <p:spPr>
          <a:xfrm>
            <a:off x="970350" y="3722513"/>
            <a:ext cx="876300" cy="6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600"/>
              <a:buNone/>
              <a:defRPr sz="3800">
                <a:latin typeface="Noto Sans Medium"/>
                <a:ea typeface="Noto Sans Medium"/>
                <a:cs typeface="Noto Sans Medium"/>
                <a:sym typeface="Noto Sans Medium"/>
              </a:defRPr>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sp>
        <p:nvSpPr>
          <p:cNvPr id="58" name="Google Shape;58;p13"/>
          <p:cNvSpPr txBox="1">
            <a:spLocks noGrp="1"/>
          </p:cNvSpPr>
          <p:nvPr>
            <p:ph type="subTitle" idx="14"/>
          </p:nvPr>
        </p:nvSpPr>
        <p:spPr>
          <a:xfrm>
            <a:off x="5961025" y="3785675"/>
            <a:ext cx="2469300" cy="4893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59" name="Google Shape;59;p13"/>
          <p:cNvSpPr txBox="1">
            <a:spLocks noGrp="1"/>
          </p:cNvSpPr>
          <p:nvPr>
            <p:ph type="title" idx="15" hasCustomPrompt="1"/>
          </p:nvPr>
        </p:nvSpPr>
        <p:spPr>
          <a:xfrm>
            <a:off x="5032400" y="3722513"/>
            <a:ext cx="876300" cy="6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600"/>
              <a:buNone/>
              <a:defRPr sz="3800">
                <a:latin typeface="Noto Sans Medium"/>
                <a:ea typeface="Noto Sans Medium"/>
                <a:cs typeface="Noto Sans Medium"/>
                <a:sym typeface="Noto Sans Medium"/>
              </a:defRPr>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783150" y="3641575"/>
            <a:ext cx="7577700" cy="55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 name="Google Shape;62;p14"/>
          <p:cNvSpPr txBox="1">
            <a:spLocks noGrp="1"/>
          </p:cNvSpPr>
          <p:nvPr>
            <p:ph type="subTitle" idx="1"/>
          </p:nvPr>
        </p:nvSpPr>
        <p:spPr>
          <a:xfrm>
            <a:off x="783150" y="2111276"/>
            <a:ext cx="7577700" cy="152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sz="2900"/>
            </a:lvl1pPr>
            <a:lvl2pPr lvl="1" algn="ctr" rtl="0">
              <a:lnSpc>
                <a:spcPct val="100000"/>
              </a:lnSpc>
              <a:spcBef>
                <a:spcPts val="0"/>
              </a:spcBef>
              <a:spcAft>
                <a:spcPts val="0"/>
              </a:spcAft>
              <a:buSzPts val="3500"/>
              <a:buNone/>
              <a:defRPr sz="3500"/>
            </a:lvl2pPr>
            <a:lvl3pPr lvl="2" algn="ctr" rtl="0">
              <a:lnSpc>
                <a:spcPct val="100000"/>
              </a:lnSpc>
              <a:spcBef>
                <a:spcPts val="0"/>
              </a:spcBef>
              <a:spcAft>
                <a:spcPts val="0"/>
              </a:spcAft>
              <a:buSzPts val="3500"/>
              <a:buNone/>
              <a:defRPr sz="3500"/>
            </a:lvl3pPr>
            <a:lvl4pPr lvl="3" algn="ctr" rtl="0">
              <a:lnSpc>
                <a:spcPct val="100000"/>
              </a:lnSpc>
              <a:spcBef>
                <a:spcPts val="0"/>
              </a:spcBef>
              <a:spcAft>
                <a:spcPts val="0"/>
              </a:spcAft>
              <a:buSzPts val="3500"/>
              <a:buNone/>
              <a:defRPr sz="3500"/>
            </a:lvl4pPr>
            <a:lvl5pPr lvl="4" algn="ctr" rtl="0">
              <a:lnSpc>
                <a:spcPct val="100000"/>
              </a:lnSpc>
              <a:spcBef>
                <a:spcPts val="0"/>
              </a:spcBef>
              <a:spcAft>
                <a:spcPts val="0"/>
              </a:spcAft>
              <a:buSzPts val="3500"/>
              <a:buNone/>
              <a:defRPr sz="3500"/>
            </a:lvl5pPr>
            <a:lvl6pPr lvl="5" algn="ctr" rtl="0">
              <a:lnSpc>
                <a:spcPct val="100000"/>
              </a:lnSpc>
              <a:spcBef>
                <a:spcPts val="0"/>
              </a:spcBef>
              <a:spcAft>
                <a:spcPts val="0"/>
              </a:spcAft>
              <a:buSzPts val="3500"/>
              <a:buNone/>
              <a:defRPr sz="3500"/>
            </a:lvl6pPr>
            <a:lvl7pPr lvl="6" algn="ctr" rtl="0">
              <a:lnSpc>
                <a:spcPct val="100000"/>
              </a:lnSpc>
              <a:spcBef>
                <a:spcPts val="0"/>
              </a:spcBef>
              <a:spcAft>
                <a:spcPts val="0"/>
              </a:spcAft>
              <a:buSzPts val="3500"/>
              <a:buNone/>
              <a:defRPr sz="3500"/>
            </a:lvl7pPr>
            <a:lvl8pPr lvl="7" algn="ctr" rtl="0">
              <a:lnSpc>
                <a:spcPct val="100000"/>
              </a:lnSpc>
              <a:spcBef>
                <a:spcPts val="0"/>
              </a:spcBef>
              <a:spcAft>
                <a:spcPts val="0"/>
              </a:spcAft>
              <a:buSzPts val="3500"/>
              <a:buNone/>
              <a:defRPr sz="3500"/>
            </a:lvl8pPr>
            <a:lvl9pPr lvl="8" algn="ctr" rtl="0">
              <a:lnSpc>
                <a:spcPct val="100000"/>
              </a:lnSpc>
              <a:spcBef>
                <a:spcPts val="0"/>
              </a:spcBef>
              <a:spcAft>
                <a:spcPts val="0"/>
              </a:spcAft>
              <a:buSzPts val="3500"/>
              <a:buNone/>
              <a:defRPr sz="35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CUSTOM_1_1">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flipH="1">
            <a:off x="4218500" y="1601325"/>
            <a:ext cx="4225200" cy="166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500"/>
              <a:buNone/>
              <a:defRPr sz="4800"/>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65" name="Google Shape;65;p15"/>
          <p:cNvSpPr txBox="1">
            <a:spLocks noGrp="1"/>
          </p:cNvSpPr>
          <p:nvPr>
            <p:ph type="title" idx="2" hasCustomPrompt="1"/>
          </p:nvPr>
        </p:nvSpPr>
        <p:spPr>
          <a:xfrm flipH="1">
            <a:off x="7367600" y="635325"/>
            <a:ext cx="1076100" cy="92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300"/>
              <a:buNone/>
              <a:defRPr sz="4800"/>
            </a:lvl1pPr>
            <a:lvl2pPr lvl="1" algn="r" rtl="0">
              <a:spcBef>
                <a:spcPts val="0"/>
              </a:spcBef>
              <a:spcAft>
                <a:spcPts val="0"/>
              </a:spcAft>
              <a:buSzPts val="5300"/>
              <a:buNone/>
              <a:defRPr sz="5300"/>
            </a:lvl2pPr>
            <a:lvl3pPr lvl="2" algn="r" rtl="0">
              <a:spcBef>
                <a:spcPts val="0"/>
              </a:spcBef>
              <a:spcAft>
                <a:spcPts val="0"/>
              </a:spcAft>
              <a:buSzPts val="5300"/>
              <a:buNone/>
              <a:defRPr sz="5300"/>
            </a:lvl3pPr>
            <a:lvl4pPr lvl="3" algn="r" rtl="0">
              <a:spcBef>
                <a:spcPts val="0"/>
              </a:spcBef>
              <a:spcAft>
                <a:spcPts val="0"/>
              </a:spcAft>
              <a:buSzPts val="5300"/>
              <a:buNone/>
              <a:defRPr sz="5300"/>
            </a:lvl4pPr>
            <a:lvl5pPr lvl="4" algn="r" rtl="0">
              <a:spcBef>
                <a:spcPts val="0"/>
              </a:spcBef>
              <a:spcAft>
                <a:spcPts val="0"/>
              </a:spcAft>
              <a:buSzPts val="5300"/>
              <a:buNone/>
              <a:defRPr sz="5300"/>
            </a:lvl5pPr>
            <a:lvl6pPr lvl="5" algn="r" rtl="0">
              <a:spcBef>
                <a:spcPts val="0"/>
              </a:spcBef>
              <a:spcAft>
                <a:spcPts val="0"/>
              </a:spcAft>
              <a:buSzPts val="5300"/>
              <a:buNone/>
              <a:defRPr sz="5300"/>
            </a:lvl6pPr>
            <a:lvl7pPr lvl="6" algn="r" rtl="0">
              <a:spcBef>
                <a:spcPts val="0"/>
              </a:spcBef>
              <a:spcAft>
                <a:spcPts val="0"/>
              </a:spcAft>
              <a:buSzPts val="5300"/>
              <a:buNone/>
              <a:defRPr sz="5300"/>
            </a:lvl7pPr>
            <a:lvl8pPr lvl="7" algn="r" rtl="0">
              <a:spcBef>
                <a:spcPts val="0"/>
              </a:spcBef>
              <a:spcAft>
                <a:spcPts val="0"/>
              </a:spcAft>
              <a:buSzPts val="5300"/>
              <a:buNone/>
              <a:defRPr sz="5300"/>
            </a:lvl8pPr>
            <a:lvl9pPr lvl="8" algn="r" rtl="0">
              <a:spcBef>
                <a:spcPts val="0"/>
              </a:spcBef>
              <a:spcAft>
                <a:spcPts val="0"/>
              </a:spcAft>
              <a:buSzPts val="5300"/>
              <a:buNone/>
              <a:defRPr sz="5300"/>
            </a:lvl9pPr>
          </a:lstStyle>
          <a:p>
            <a:r>
              <a:t>xx%</a:t>
            </a:r>
          </a:p>
        </p:txBody>
      </p:sp>
      <p:sp>
        <p:nvSpPr>
          <p:cNvPr id="66" name="Google Shape;66;p15"/>
          <p:cNvSpPr>
            <a:spLocks noGrp="1"/>
          </p:cNvSpPr>
          <p:nvPr>
            <p:ph type="pic" idx="3"/>
          </p:nvPr>
        </p:nvSpPr>
        <p:spPr>
          <a:xfrm>
            <a:off x="0" y="877650"/>
            <a:ext cx="3267000" cy="4266000"/>
          </a:xfrm>
          <a:prstGeom prst="rect">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CUSTOM_2">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713225" y="417675"/>
            <a:ext cx="7717500" cy="708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9" name="Google Shape;69;p16"/>
          <p:cNvSpPr txBox="1">
            <a:spLocks noGrp="1"/>
          </p:cNvSpPr>
          <p:nvPr>
            <p:ph type="subTitle" idx="1"/>
          </p:nvPr>
        </p:nvSpPr>
        <p:spPr>
          <a:xfrm>
            <a:off x="792863" y="3132025"/>
            <a:ext cx="22410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0" name="Google Shape;70;p16"/>
          <p:cNvSpPr txBox="1">
            <a:spLocks noGrp="1"/>
          </p:cNvSpPr>
          <p:nvPr>
            <p:ph type="title" idx="2" hasCustomPrompt="1"/>
          </p:nvPr>
        </p:nvSpPr>
        <p:spPr>
          <a:xfrm>
            <a:off x="792863" y="1603250"/>
            <a:ext cx="2241000" cy="923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4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1" name="Google Shape;71;p16"/>
          <p:cNvSpPr txBox="1">
            <a:spLocks noGrp="1"/>
          </p:cNvSpPr>
          <p:nvPr>
            <p:ph type="subTitle" idx="3"/>
          </p:nvPr>
        </p:nvSpPr>
        <p:spPr>
          <a:xfrm>
            <a:off x="792863" y="2662962"/>
            <a:ext cx="2241000" cy="523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72" name="Google Shape;72;p16"/>
          <p:cNvSpPr txBox="1">
            <a:spLocks noGrp="1"/>
          </p:cNvSpPr>
          <p:nvPr>
            <p:ph type="subTitle" idx="4"/>
          </p:nvPr>
        </p:nvSpPr>
        <p:spPr>
          <a:xfrm>
            <a:off x="6110138" y="3132025"/>
            <a:ext cx="22410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3" name="Google Shape;73;p16"/>
          <p:cNvSpPr txBox="1">
            <a:spLocks noGrp="1"/>
          </p:cNvSpPr>
          <p:nvPr>
            <p:ph type="title" idx="5" hasCustomPrompt="1"/>
          </p:nvPr>
        </p:nvSpPr>
        <p:spPr>
          <a:xfrm>
            <a:off x="6110138" y="1603250"/>
            <a:ext cx="2241000" cy="923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4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 name="Google Shape;74;p16"/>
          <p:cNvSpPr txBox="1">
            <a:spLocks noGrp="1"/>
          </p:cNvSpPr>
          <p:nvPr>
            <p:ph type="subTitle" idx="6"/>
          </p:nvPr>
        </p:nvSpPr>
        <p:spPr>
          <a:xfrm>
            <a:off x="6110138" y="2662962"/>
            <a:ext cx="2241000" cy="523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75" name="Google Shape;75;p16"/>
          <p:cNvSpPr txBox="1">
            <a:spLocks noGrp="1"/>
          </p:cNvSpPr>
          <p:nvPr>
            <p:ph type="subTitle" idx="7"/>
          </p:nvPr>
        </p:nvSpPr>
        <p:spPr>
          <a:xfrm>
            <a:off x="3451500" y="3132025"/>
            <a:ext cx="22410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 name="Google Shape;76;p16"/>
          <p:cNvSpPr txBox="1">
            <a:spLocks noGrp="1"/>
          </p:cNvSpPr>
          <p:nvPr>
            <p:ph type="title" idx="8" hasCustomPrompt="1"/>
          </p:nvPr>
        </p:nvSpPr>
        <p:spPr>
          <a:xfrm>
            <a:off x="3451500" y="1603250"/>
            <a:ext cx="2241000" cy="923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4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7" name="Google Shape;77;p16"/>
          <p:cNvSpPr txBox="1">
            <a:spLocks noGrp="1"/>
          </p:cNvSpPr>
          <p:nvPr>
            <p:ph type="subTitle" idx="9"/>
          </p:nvPr>
        </p:nvSpPr>
        <p:spPr>
          <a:xfrm>
            <a:off x="3451500" y="2662962"/>
            <a:ext cx="2241000" cy="523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1">
  <p:cSld name="CUSTOM_2_1_2">
    <p:spTree>
      <p:nvGrpSpPr>
        <p:cNvPr id="1" name="Shape 78"/>
        <p:cNvGrpSpPr/>
        <p:nvPr/>
      </p:nvGrpSpPr>
      <p:grpSpPr>
        <a:xfrm>
          <a:off x="0" y="0"/>
          <a:ext cx="0" cy="0"/>
          <a:chOff x="0" y="0"/>
          <a:chExt cx="0" cy="0"/>
        </a:xfrm>
      </p:grpSpPr>
      <p:sp>
        <p:nvSpPr>
          <p:cNvPr id="79" name="Google Shape;79;p17"/>
          <p:cNvSpPr txBox="1">
            <a:spLocks noGrp="1"/>
          </p:cNvSpPr>
          <p:nvPr>
            <p:ph type="subTitle" idx="1"/>
          </p:nvPr>
        </p:nvSpPr>
        <p:spPr>
          <a:xfrm>
            <a:off x="4746673" y="1337000"/>
            <a:ext cx="3684000" cy="36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80" name="Google Shape;80;p17"/>
          <p:cNvSpPr txBox="1">
            <a:spLocks noGrp="1"/>
          </p:cNvSpPr>
          <p:nvPr>
            <p:ph type="title" hasCustomPrompt="1"/>
          </p:nvPr>
        </p:nvSpPr>
        <p:spPr>
          <a:xfrm>
            <a:off x="4746673" y="534675"/>
            <a:ext cx="3684000" cy="80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4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81" name="Google Shape;81;p17"/>
          <p:cNvSpPr txBox="1">
            <a:spLocks noGrp="1"/>
          </p:cNvSpPr>
          <p:nvPr>
            <p:ph type="subTitle" idx="2"/>
          </p:nvPr>
        </p:nvSpPr>
        <p:spPr>
          <a:xfrm>
            <a:off x="4746673" y="4146750"/>
            <a:ext cx="3684000" cy="36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82" name="Google Shape;82;p17"/>
          <p:cNvSpPr txBox="1">
            <a:spLocks noGrp="1"/>
          </p:cNvSpPr>
          <p:nvPr>
            <p:ph type="title" idx="3" hasCustomPrompt="1"/>
          </p:nvPr>
        </p:nvSpPr>
        <p:spPr>
          <a:xfrm>
            <a:off x="4746673" y="3344425"/>
            <a:ext cx="3684000" cy="80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4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83" name="Google Shape;83;p17"/>
          <p:cNvSpPr txBox="1">
            <a:spLocks noGrp="1"/>
          </p:cNvSpPr>
          <p:nvPr>
            <p:ph type="subTitle" idx="4"/>
          </p:nvPr>
        </p:nvSpPr>
        <p:spPr>
          <a:xfrm>
            <a:off x="4746673" y="2741875"/>
            <a:ext cx="3684000" cy="36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84" name="Google Shape;84;p17"/>
          <p:cNvSpPr txBox="1">
            <a:spLocks noGrp="1"/>
          </p:cNvSpPr>
          <p:nvPr>
            <p:ph type="title" idx="5" hasCustomPrompt="1"/>
          </p:nvPr>
        </p:nvSpPr>
        <p:spPr>
          <a:xfrm>
            <a:off x="4746673" y="1939550"/>
            <a:ext cx="3684000" cy="80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4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85" name="Google Shape;85;p17"/>
          <p:cNvSpPr>
            <a:spLocks noGrp="1"/>
          </p:cNvSpPr>
          <p:nvPr>
            <p:ph type="pic" idx="6"/>
          </p:nvPr>
        </p:nvSpPr>
        <p:spPr>
          <a:xfrm flipH="1">
            <a:off x="-225" y="758550"/>
            <a:ext cx="3892200" cy="4385100"/>
          </a:xfrm>
          <a:prstGeom prst="rect">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2_1_1">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713225" y="417675"/>
            <a:ext cx="7717500" cy="708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CUSTOM_2_1_1_1">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5337175" y="579275"/>
            <a:ext cx="3093600" cy="118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9200"/>
              <a:buNone/>
              <a:defRPr sz="6500"/>
            </a:lvl1pPr>
            <a:lvl2pPr lvl="1" rtl="0">
              <a:spcBef>
                <a:spcPts val="0"/>
              </a:spcBef>
              <a:spcAft>
                <a:spcPts val="0"/>
              </a:spcAft>
              <a:buSzPts val="9200"/>
              <a:buNone/>
              <a:defRPr sz="9200"/>
            </a:lvl2pPr>
            <a:lvl3pPr lvl="2" rtl="0">
              <a:spcBef>
                <a:spcPts val="0"/>
              </a:spcBef>
              <a:spcAft>
                <a:spcPts val="0"/>
              </a:spcAft>
              <a:buSzPts val="9200"/>
              <a:buNone/>
              <a:defRPr sz="9200"/>
            </a:lvl3pPr>
            <a:lvl4pPr lvl="3" rtl="0">
              <a:spcBef>
                <a:spcPts val="0"/>
              </a:spcBef>
              <a:spcAft>
                <a:spcPts val="0"/>
              </a:spcAft>
              <a:buSzPts val="9200"/>
              <a:buNone/>
              <a:defRPr sz="9200"/>
            </a:lvl4pPr>
            <a:lvl5pPr lvl="4" rtl="0">
              <a:spcBef>
                <a:spcPts val="0"/>
              </a:spcBef>
              <a:spcAft>
                <a:spcPts val="0"/>
              </a:spcAft>
              <a:buSzPts val="9200"/>
              <a:buNone/>
              <a:defRPr sz="9200"/>
            </a:lvl5pPr>
            <a:lvl6pPr lvl="5" rtl="0">
              <a:spcBef>
                <a:spcPts val="0"/>
              </a:spcBef>
              <a:spcAft>
                <a:spcPts val="0"/>
              </a:spcAft>
              <a:buSzPts val="9200"/>
              <a:buNone/>
              <a:defRPr sz="9200"/>
            </a:lvl6pPr>
            <a:lvl7pPr lvl="6" rtl="0">
              <a:spcBef>
                <a:spcPts val="0"/>
              </a:spcBef>
              <a:spcAft>
                <a:spcPts val="0"/>
              </a:spcAft>
              <a:buSzPts val="9200"/>
              <a:buNone/>
              <a:defRPr sz="9200"/>
            </a:lvl7pPr>
            <a:lvl8pPr lvl="7" rtl="0">
              <a:spcBef>
                <a:spcPts val="0"/>
              </a:spcBef>
              <a:spcAft>
                <a:spcPts val="0"/>
              </a:spcAft>
              <a:buSzPts val="9200"/>
              <a:buNone/>
              <a:defRPr sz="9200"/>
            </a:lvl8pPr>
            <a:lvl9pPr lvl="8" rtl="0">
              <a:spcBef>
                <a:spcPts val="0"/>
              </a:spcBef>
              <a:spcAft>
                <a:spcPts val="0"/>
              </a:spcAft>
              <a:buSzPts val="9200"/>
              <a:buNone/>
              <a:defRPr sz="9200"/>
            </a:lvl9pPr>
          </a:lstStyle>
          <a:p>
            <a:endParaRPr/>
          </a:p>
        </p:txBody>
      </p:sp>
      <p:sp>
        <p:nvSpPr>
          <p:cNvPr id="90" name="Google Shape;90;p19"/>
          <p:cNvSpPr txBox="1">
            <a:spLocks noGrp="1"/>
          </p:cNvSpPr>
          <p:nvPr>
            <p:ph type="subTitle" idx="1"/>
          </p:nvPr>
        </p:nvSpPr>
        <p:spPr>
          <a:xfrm>
            <a:off x="5337175" y="1813225"/>
            <a:ext cx="3093600" cy="831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91" name="Google Shape;91;p19"/>
          <p:cNvSpPr>
            <a:spLocks noGrp="1"/>
          </p:cNvSpPr>
          <p:nvPr>
            <p:ph type="pic" idx="2"/>
          </p:nvPr>
        </p:nvSpPr>
        <p:spPr>
          <a:xfrm>
            <a:off x="0" y="877650"/>
            <a:ext cx="4266000" cy="4266000"/>
          </a:xfrm>
          <a:prstGeom prst="rect">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11">
    <p:spTree>
      <p:nvGrpSpPr>
        <p:cNvPr id="1" name="Shape 92"/>
        <p:cNvGrpSpPr/>
        <p:nvPr/>
      </p:nvGrpSpPr>
      <p:grpSpPr>
        <a:xfrm>
          <a:off x="0" y="0"/>
          <a:ext cx="0" cy="0"/>
          <a:chOff x="0" y="0"/>
          <a:chExt cx="0" cy="0"/>
        </a:xfrm>
      </p:grpSpPr>
      <p:sp>
        <p:nvSpPr>
          <p:cNvPr id="93" name="Google Shape;93;p20"/>
          <p:cNvSpPr txBox="1">
            <a:spLocks noGrp="1"/>
          </p:cNvSpPr>
          <p:nvPr>
            <p:ph type="body" idx="1"/>
          </p:nvPr>
        </p:nvSpPr>
        <p:spPr>
          <a:xfrm>
            <a:off x="1207300" y="2245750"/>
            <a:ext cx="3763200" cy="1888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Red Hat Display"/>
              <a:buChar char="𑁋"/>
              <a:defRPr/>
            </a:lvl1pPr>
            <a:lvl2pPr marL="914400" lvl="1" indent="-304800" rtl="0">
              <a:spcBef>
                <a:spcPts val="1600"/>
              </a:spcBef>
              <a:spcAft>
                <a:spcPts val="0"/>
              </a:spcAft>
              <a:buSzPts val="1200"/>
              <a:buFont typeface="Red Hat Display"/>
              <a:buChar char="○"/>
              <a:defRPr/>
            </a:lvl2pPr>
            <a:lvl3pPr marL="1371600" lvl="2" indent="-304800" rtl="0">
              <a:spcBef>
                <a:spcPts val="1600"/>
              </a:spcBef>
              <a:spcAft>
                <a:spcPts val="0"/>
              </a:spcAft>
              <a:buSzPts val="1200"/>
              <a:buFont typeface="Red Hat Display"/>
              <a:buChar char="■"/>
              <a:defRPr/>
            </a:lvl3pPr>
            <a:lvl4pPr marL="1828800" lvl="3" indent="-304800" rtl="0">
              <a:spcBef>
                <a:spcPts val="1600"/>
              </a:spcBef>
              <a:spcAft>
                <a:spcPts val="0"/>
              </a:spcAft>
              <a:buSzPts val="1200"/>
              <a:buFont typeface="Red Hat Display"/>
              <a:buChar char="●"/>
              <a:defRPr/>
            </a:lvl4pPr>
            <a:lvl5pPr marL="2286000" lvl="4" indent="-304800" rtl="0">
              <a:spcBef>
                <a:spcPts val="1600"/>
              </a:spcBef>
              <a:spcAft>
                <a:spcPts val="0"/>
              </a:spcAft>
              <a:buSzPts val="1200"/>
              <a:buFont typeface="Red Hat Display"/>
              <a:buChar char="○"/>
              <a:defRPr/>
            </a:lvl5pPr>
            <a:lvl6pPr marL="2743200" lvl="5" indent="-304800" rtl="0">
              <a:spcBef>
                <a:spcPts val="1600"/>
              </a:spcBef>
              <a:spcAft>
                <a:spcPts val="0"/>
              </a:spcAft>
              <a:buSzPts val="1200"/>
              <a:buFont typeface="Red Hat Display"/>
              <a:buChar char="■"/>
              <a:defRPr/>
            </a:lvl6pPr>
            <a:lvl7pPr marL="3200400" lvl="6" indent="-304800" rtl="0">
              <a:spcBef>
                <a:spcPts val="1600"/>
              </a:spcBef>
              <a:spcAft>
                <a:spcPts val="0"/>
              </a:spcAft>
              <a:buSzPts val="1200"/>
              <a:buFont typeface="Red Hat Display"/>
              <a:buChar char="●"/>
              <a:defRPr/>
            </a:lvl7pPr>
            <a:lvl8pPr marL="3657600" lvl="7" indent="-304800" rtl="0">
              <a:spcBef>
                <a:spcPts val="1600"/>
              </a:spcBef>
              <a:spcAft>
                <a:spcPts val="0"/>
              </a:spcAft>
              <a:buSzPts val="1200"/>
              <a:buFont typeface="Red Hat Display"/>
              <a:buChar char="○"/>
              <a:defRPr/>
            </a:lvl8pPr>
            <a:lvl9pPr marL="4114800" lvl="8" indent="-304800" rtl="0">
              <a:spcBef>
                <a:spcPts val="1600"/>
              </a:spcBef>
              <a:spcAft>
                <a:spcPts val="1600"/>
              </a:spcAft>
              <a:buSzPts val="1200"/>
              <a:buFont typeface="Red Hat Display"/>
              <a:buChar char="■"/>
              <a:defRPr/>
            </a:lvl9pPr>
          </a:lstStyle>
          <a:p>
            <a:endParaRPr/>
          </a:p>
        </p:txBody>
      </p:sp>
      <p:sp>
        <p:nvSpPr>
          <p:cNvPr id="94" name="Google Shape;94;p20"/>
          <p:cNvSpPr txBox="1">
            <a:spLocks noGrp="1"/>
          </p:cNvSpPr>
          <p:nvPr>
            <p:ph type="title"/>
          </p:nvPr>
        </p:nvSpPr>
        <p:spPr>
          <a:xfrm>
            <a:off x="713225" y="417675"/>
            <a:ext cx="7717500" cy="708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5" name="Google Shape;95;p20"/>
          <p:cNvSpPr>
            <a:spLocks noGrp="1"/>
          </p:cNvSpPr>
          <p:nvPr>
            <p:ph type="pic" idx="2"/>
          </p:nvPr>
        </p:nvSpPr>
        <p:spPr>
          <a:xfrm>
            <a:off x="5889925" y="1503700"/>
            <a:ext cx="3267000" cy="3640200"/>
          </a:xfrm>
          <a:prstGeom prst="rect">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713225" y="1601325"/>
            <a:ext cx="4225200" cy="1662300"/>
          </a:xfrm>
          <a:prstGeom prst="rect">
            <a:avLst/>
          </a:prstGeom>
        </p:spPr>
        <p:txBody>
          <a:bodyPr spcFirstLastPara="1" wrap="square" lIns="91425" tIns="91425" rIns="91425" bIns="91425" anchor="t" anchorCtr="0">
            <a:noAutofit/>
          </a:bodyPr>
          <a:lstStyle>
            <a:lvl1pPr lvl="0" algn="l">
              <a:spcBef>
                <a:spcPts val="0"/>
              </a:spcBef>
              <a:spcAft>
                <a:spcPts val="0"/>
              </a:spcAft>
              <a:buSzPts val="4500"/>
              <a:buNone/>
              <a:defRPr sz="4800"/>
            </a:lvl1pPr>
            <a:lvl2pPr lvl="1" algn="r">
              <a:spcBef>
                <a:spcPts val="0"/>
              </a:spcBef>
              <a:spcAft>
                <a:spcPts val="0"/>
              </a:spcAft>
              <a:buSzPts val="4500"/>
              <a:buNone/>
              <a:defRPr sz="4500"/>
            </a:lvl2pPr>
            <a:lvl3pPr lvl="2" algn="r">
              <a:spcBef>
                <a:spcPts val="0"/>
              </a:spcBef>
              <a:spcAft>
                <a:spcPts val="0"/>
              </a:spcAft>
              <a:buSzPts val="4500"/>
              <a:buNone/>
              <a:defRPr sz="4500"/>
            </a:lvl3pPr>
            <a:lvl4pPr lvl="3" algn="r">
              <a:spcBef>
                <a:spcPts val="0"/>
              </a:spcBef>
              <a:spcAft>
                <a:spcPts val="0"/>
              </a:spcAft>
              <a:buSzPts val="4500"/>
              <a:buNone/>
              <a:defRPr sz="4500"/>
            </a:lvl4pPr>
            <a:lvl5pPr lvl="4" algn="r">
              <a:spcBef>
                <a:spcPts val="0"/>
              </a:spcBef>
              <a:spcAft>
                <a:spcPts val="0"/>
              </a:spcAft>
              <a:buSzPts val="4500"/>
              <a:buNone/>
              <a:defRPr sz="4500"/>
            </a:lvl5pPr>
            <a:lvl6pPr lvl="5" algn="r">
              <a:spcBef>
                <a:spcPts val="0"/>
              </a:spcBef>
              <a:spcAft>
                <a:spcPts val="0"/>
              </a:spcAft>
              <a:buSzPts val="4500"/>
              <a:buNone/>
              <a:defRPr sz="4500"/>
            </a:lvl6pPr>
            <a:lvl7pPr lvl="6" algn="r">
              <a:spcBef>
                <a:spcPts val="0"/>
              </a:spcBef>
              <a:spcAft>
                <a:spcPts val="0"/>
              </a:spcAft>
              <a:buSzPts val="4500"/>
              <a:buNone/>
              <a:defRPr sz="4500"/>
            </a:lvl7pPr>
            <a:lvl8pPr lvl="7" algn="r">
              <a:spcBef>
                <a:spcPts val="0"/>
              </a:spcBef>
              <a:spcAft>
                <a:spcPts val="0"/>
              </a:spcAft>
              <a:buSzPts val="4500"/>
              <a:buNone/>
              <a:defRPr sz="4500"/>
            </a:lvl8pPr>
            <a:lvl9pPr lvl="8" algn="r">
              <a:spcBef>
                <a:spcPts val="0"/>
              </a:spcBef>
              <a:spcAft>
                <a:spcPts val="0"/>
              </a:spcAft>
              <a:buSzPts val="4500"/>
              <a:buNone/>
              <a:defRPr sz="4500"/>
            </a:lvl9pPr>
          </a:lstStyle>
          <a:p>
            <a:endParaRPr/>
          </a:p>
        </p:txBody>
      </p:sp>
      <p:sp>
        <p:nvSpPr>
          <p:cNvPr id="14" name="Google Shape;14;p3"/>
          <p:cNvSpPr txBox="1">
            <a:spLocks noGrp="1"/>
          </p:cNvSpPr>
          <p:nvPr>
            <p:ph type="title" idx="2" hasCustomPrompt="1"/>
          </p:nvPr>
        </p:nvSpPr>
        <p:spPr>
          <a:xfrm>
            <a:off x="713225" y="635325"/>
            <a:ext cx="1076100" cy="923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300"/>
              <a:buNone/>
              <a:defRPr sz="48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r>
              <a:t>xx%</a:t>
            </a:r>
          </a:p>
        </p:txBody>
      </p:sp>
      <p:sp>
        <p:nvSpPr>
          <p:cNvPr id="15" name="Google Shape;15;p3"/>
          <p:cNvSpPr>
            <a:spLocks noGrp="1"/>
          </p:cNvSpPr>
          <p:nvPr>
            <p:ph type="pic" idx="3"/>
          </p:nvPr>
        </p:nvSpPr>
        <p:spPr>
          <a:xfrm>
            <a:off x="5889925" y="877650"/>
            <a:ext cx="3267000" cy="4266000"/>
          </a:xfrm>
          <a:prstGeom prst="rect">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CUSTOM_2_1_1_1_1_1_1">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713218" y="1510425"/>
            <a:ext cx="2720400" cy="116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8" name="Google Shape;98;p21"/>
          <p:cNvSpPr txBox="1">
            <a:spLocks noGrp="1"/>
          </p:cNvSpPr>
          <p:nvPr>
            <p:ph type="subTitle" idx="1"/>
          </p:nvPr>
        </p:nvSpPr>
        <p:spPr>
          <a:xfrm>
            <a:off x="713218" y="2839047"/>
            <a:ext cx="2720400" cy="73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3">
  <p:cSld name="CUSTOM_2_1_1_1_1_1_1_1">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5714401" y="1510425"/>
            <a:ext cx="2720400" cy="1169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200"/>
              <a:buNone/>
              <a:defRPr/>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101" name="Google Shape;101;p22"/>
          <p:cNvSpPr txBox="1">
            <a:spLocks noGrp="1"/>
          </p:cNvSpPr>
          <p:nvPr>
            <p:ph type="subTitle" idx="1"/>
          </p:nvPr>
        </p:nvSpPr>
        <p:spPr>
          <a:xfrm>
            <a:off x="5714401" y="2839047"/>
            <a:ext cx="2720400" cy="738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CUSTOM_3">
    <p:spTree>
      <p:nvGrpSpPr>
        <p:cNvPr id="1" name="Shape 102"/>
        <p:cNvGrpSpPr/>
        <p:nvPr/>
      </p:nvGrpSpPr>
      <p:grpSpPr>
        <a:xfrm>
          <a:off x="0" y="0"/>
          <a:ext cx="0" cy="0"/>
          <a:chOff x="0" y="0"/>
          <a:chExt cx="0" cy="0"/>
        </a:xfrm>
      </p:grpSpPr>
      <p:sp>
        <p:nvSpPr>
          <p:cNvPr id="103" name="Google Shape;103;p23"/>
          <p:cNvSpPr txBox="1">
            <a:spLocks noGrp="1"/>
          </p:cNvSpPr>
          <p:nvPr>
            <p:ph type="title"/>
          </p:nvPr>
        </p:nvSpPr>
        <p:spPr>
          <a:xfrm>
            <a:off x="713225" y="417675"/>
            <a:ext cx="7717500" cy="708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4" name="Google Shape;104;p23"/>
          <p:cNvSpPr txBox="1">
            <a:spLocks noGrp="1"/>
          </p:cNvSpPr>
          <p:nvPr>
            <p:ph type="body" idx="1"/>
          </p:nvPr>
        </p:nvSpPr>
        <p:spPr>
          <a:xfrm>
            <a:off x="799050" y="1280375"/>
            <a:ext cx="3607800" cy="3328200"/>
          </a:xfrm>
          <a:prstGeom prst="rect">
            <a:avLst/>
          </a:prstGeom>
        </p:spPr>
        <p:txBody>
          <a:bodyPr spcFirstLastPara="1" wrap="square" lIns="91425" tIns="91425" rIns="91425" bIns="91425" anchor="t" anchorCtr="0">
            <a:noAutofit/>
          </a:bodyPr>
          <a:lstStyle>
            <a:lvl1pPr marL="457200" lvl="0" indent="-311150" rtl="0">
              <a:lnSpc>
                <a:spcPct val="100000"/>
              </a:lnSpc>
              <a:spcBef>
                <a:spcPts val="0"/>
              </a:spcBef>
              <a:spcAft>
                <a:spcPts val="0"/>
              </a:spcAft>
              <a:buSzPts val="1300"/>
              <a:buChar char="𑁋"/>
              <a:defRPr sz="1100"/>
            </a:lvl1pPr>
            <a:lvl2pPr marL="914400" lvl="1" indent="-304800" rtl="0">
              <a:lnSpc>
                <a:spcPct val="100000"/>
              </a:lnSpc>
              <a:spcBef>
                <a:spcPts val="0"/>
              </a:spcBef>
              <a:spcAft>
                <a:spcPts val="0"/>
              </a:spcAft>
              <a:buSzPts val="1200"/>
              <a:buChar char="○"/>
              <a:defRPr sz="1200"/>
            </a:lvl2pPr>
            <a:lvl3pPr marL="1371600" lvl="2" indent="-304800" rtl="0">
              <a:lnSpc>
                <a:spcPct val="100000"/>
              </a:lnSpc>
              <a:spcBef>
                <a:spcPts val="1600"/>
              </a:spcBef>
              <a:spcAft>
                <a:spcPts val="0"/>
              </a:spcAft>
              <a:buSzPts val="1200"/>
              <a:buChar char="■"/>
              <a:defRPr sz="1200"/>
            </a:lvl3pPr>
            <a:lvl4pPr marL="1828800" lvl="3" indent="-304800" rtl="0">
              <a:lnSpc>
                <a:spcPct val="100000"/>
              </a:lnSpc>
              <a:spcBef>
                <a:spcPts val="1600"/>
              </a:spcBef>
              <a:spcAft>
                <a:spcPts val="0"/>
              </a:spcAft>
              <a:buSzPts val="1200"/>
              <a:buChar char="●"/>
              <a:defRPr sz="1200"/>
            </a:lvl4pPr>
            <a:lvl5pPr marL="2286000" lvl="4" indent="-304800" rtl="0">
              <a:lnSpc>
                <a:spcPct val="100000"/>
              </a:lnSpc>
              <a:spcBef>
                <a:spcPts val="1600"/>
              </a:spcBef>
              <a:spcAft>
                <a:spcPts val="0"/>
              </a:spcAft>
              <a:buSzPts val="1200"/>
              <a:buChar char="○"/>
              <a:defRPr sz="1200"/>
            </a:lvl5pPr>
            <a:lvl6pPr marL="2743200" lvl="5" indent="-304800" rtl="0">
              <a:lnSpc>
                <a:spcPct val="100000"/>
              </a:lnSpc>
              <a:spcBef>
                <a:spcPts val="1600"/>
              </a:spcBef>
              <a:spcAft>
                <a:spcPts val="0"/>
              </a:spcAft>
              <a:buSzPts val="1200"/>
              <a:buChar char="■"/>
              <a:defRPr sz="1200"/>
            </a:lvl6pPr>
            <a:lvl7pPr marL="3200400" lvl="6" indent="-304800" rtl="0">
              <a:lnSpc>
                <a:spcPct val="100000"/>
              </a:lnSpc>
              <a:spcBef>
                <a:spcPts val="1600"/>
              </a:spcBef>
              <a:spcAft>
                <a:spcPts val="0"/>
              </a:spcAft>
              <a:buSzPts val="1200"/>
              <a:buChar char="●"/>
              <a:defRPr sz="1200"/>
            </a:lvl7pPr>
            <a:lvl8pPr marL="3657600" lvl="7" indent="-304800" rtl="0">
              <a:lnSpc>
                <a:spcPct val="100000"/>
              </a:lnSpc>
              <a:spcBef>
                <a:spcPts val="1600"/>
              </a:spcBef>
              <a:spcAft>
                <a:spcPts val="0"/>
              </a:spcAft>
              <a:buSzPts val="1200"/>
              <a:buChar char="○"/>
              <a:defRPr sz="1200"/>
            </a:lvl8pPr>
            <a:lvl9pPr marL="4114800" lvl="8" indent="-304800" rtl="0">
              <a:lnSpc>
                <a:spcPct val="100000"/>
              </a:lnSpc>
              <a:spcBef>
                <a:spcPts val="1600"/>
              </a:spcBef>
              <a:spcAft>
                <a:spcPts val="1600"/>
              </a:spcAft>
              <a:buSzPts val="1200"/>
              <a:buChar char="■"/>
              <a:defRPr sz="1200"/>
            </a:lvl9pPr>
          </a:lstStyle>
          <a:p>
            <a:endParaRPr/>
          </a:p>
        </p:txBody>
      </p:sp>
      <p:sp>
        <p:nvSpPr>
          <p:cNvPr id="105" name="Google Shape;105;p23"/>
          <p:cNvSpPr txBox="1">
            <a:spLocks noGrp="1"/>
          </p:cNvSpPr>
          <p:nvPr>
            <p:ph type="body" idx="2"/>
          </p:nvPr>
        </p:nvSpPr>
        <p:spPr>
          <a:xfrm>
            <a:off x="4737150" y="1280375"/>
            <a:ext cx="3607800" cy="3312900"/>
          </a:xfrm>
          <a:prstGeom prst="rect">
            <a:avLst/>
          </a:prstGeom>
        </p:spPr>
        <p:txBody>
          <a:bodyPr spcFirstLastPara="1" wrap="square" lIns="91425" tIns="91425" rIns="91425" bIns="91425" anchor="t" anchorCtr="0">
            <a:noAutofit/>
          </a:bodyPr>
          <a:lstStyle>
            <a:lvl1pPr marL="457200" lvl="0" indent="-311150" rtl="0">
              <a:lnSpc>
                <a:spcPct val="100000"/>
              </a:lnSpc>
              <a:spcBef>
                <a:spcPts val="0"/>
              </a:spcBef>
              <a:spcAft>
                <a:spcPts val="0"/>
              </a:spcAft>
              <a:buSzPts val="1300"/>
              <a:buChar char="𑁋"/>
              <a:defRPr sz="1100"/>
            </a:lvl1pPr>
            <a:lvl2pPr marL="914400" lvl="1" indent="-304800" rtl="0">
              <a:lnSpc>
                <a:spcPct val="100000"/>
              </a:lnSpc>
              <a:spcBef>
                <a:spcPts val="0"/>
              </a:spcBef>
              <a:spcAft>
                <a:spcPts val="0"/>
              </a:spcAft>
              <a:buSzPts val="1200"/>
              <a:buChar char="○"/>
              <a:defRPr sz="1200"/>
            </a:lvl2pPr>
            <a:lvl3pPr marL="1371600" lvl="2" indent="-304800" rtl="0">
              <a:lnSpc>
                <a:spcPct val="100000"/>
              </a:lnSpc>
              <a:spcBef>
                <a:spcPts val="1600"/>
              </a:spcBef>
              <a:spcAft>
                <a:spcPts val="0"/>
              </a:spcAft>
              <a:buSzPts val="1200"/>
              <a:buChar char="■"/>
              <a:defRPr sz="1200"/>
            </a:lvl3pPr>
            <a:lvl4pPr marL="1828800" lvl="3" indent="-304800" rtl="0">
              <a:lnSpc>
                <a:spcPct val="100000"/>
              </a:lnSpc>
              <a:spcBef>
                <a:spcPts val="1600"/>
              </a:spcBef>
              <a:spcAft>
                <a:spcPts val="0"/>
              </a:spcAft>
              <a:buSzPts val="1200"/>
              <a:buChar char="●"/>
              <a:defRPr sz="1200"/>
            </a:lvl4pPr>
            <a:lvl5pPr marL="2286000" lvl="4" indent="-304800" rtl="0">
              <a:lnSpc>
                <a:spcPct val="100000"/>
              </a:lnSpc>
              <a:spcBef>
                <a:spcPts val="1600"/>
              </a:spcBef>
              <a:spcAft>
                <a:spcPts val="0"/>
              </a:spcAft>
              <a:buSzPts val="1200"/>
              <a:buChar char="○"/>
              <a:defRPr sz="1200"/>
            </a:lvl5pPr>
            <a:lvl6pPr marL="2743200" lvl="5" indent="-304800" rtl="0">
              <a:lnSpc>
                <a:spcPct val="100000"/>
              </a:lnSpc>
              <a:spcBef>
                <a:spcPts val="1600"/>
              </a:spcBef>
              <a:spcAft>
                <a:spcPts val="0"/>
              </a:spcAft>
              <a:buSzPts val="1200"/>
              <a:buChar char="■"/>
              <a:defRPr sz="1200"/>
            </a:lvl6pPr>
            <a:lvl7pPr marL="3200400" lvl="6" indent="-304800" rtl="0">
              <a:lnSpc>
                <a:spcPct val="100000"/>
              </a:lnSpc>
              <a:spcBef>
                <a:spcPts val="1600"/>
              </a:spcBef>
              <a:spcAft>
                <a:spcPts val="0"/>
              </a:spcAft>
              <a:buSzPts val="1200"/>
              <a:buChar char="●"/>
              <a:defRPr sz="1200"/>
            </a:lvl7pPr>
            <a:lvl8pPr marL="3657600" lvl="7" indent="-304800" rtl="0">
              <a:lnSpc>
                <a:spcPct val="100000"/>
              </a:lnSpc>
              <a:spcBef>
                <a:spcPts val="1600"/>
              </a:spcBef>
              <a:spcAft>
                <a:spcPts val="0"/>
              </a:spcAft>
              <a:buSzPts val="1200"/>
              <a:buChar char="○"/>
              <a:defRPr sz="1200"/>
            </a:lvl8pPr>
            <a:lvl9pPr marL="4114800" lvl="8" indent="-304800" rtl="0">
              <a:lnSpc>
                <a:spcPct val="100000"/>
              </a:lnSpc>
              <a:spcBef>
                <a:spcPts val="1600"/>
              </a:spcBef>
              <a:spcAft>
                <a:spcPts val="1600"/>
              </a:spcAft>
              <a:buSzPts val="1200"/>
              <a:buChar char="■"/>
              <a:defRPr sz="1200"/>
            </a:lvl9pPr>
          </a:lstStyle>
          <a:p>
            <a:endParaRPr/>
          </a:p>
        </p:txBody>
      </p:sp>
      <p:sp>
        <p:nvSpPr>
          <p:cNvPr id="106" name="Google Shape;106;p23"/>
          <p:cNvSpPr txBox="1">
            <a:spLocks noGrp="1"/>
          </p:cNvSpPr>
          <p:nvPr>
            <p:ph type="subTitle" idx="3"/>
          </p:nvPr>
        </p:nvSpPr>
        <p:spPr>
          <a:xfrm>
            <a:off x="713250" y="970450"/>
            <a:ext cx="7717500" cy="38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1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2">
  <p:cSld name="CUSTOM_3_1">
    <p:spTree>
      <p:nvGrpSpPr>
        <p:cNvPr id="1" name="Shape 107"/>
        <p:cNvGrpSpPr/>
        <p:nvPr/>
      </p:nvGrpSpPr>
      <p:grpSpPr>
        <a:xfrm>
          <a:off x="0" y="0"/>
          <a:ext cx="0" cy="0"/>
          <a:chOff x="0" y="0"/>
          <a:chExt cx="0" cy="0"/>
        </a:xfrm>
      </p:grpSpPr>
      <p:sp>
        <p:nvSpPr>
          <p:cNvPr id="108" name="Google Shape;108;p24"/>
          <p:cNvSpPr txBox="1">
            <a:spLocks noGrp="1"/>
          </p:cNvSpPr>
          <p:nvPr>
            <p:ph type="title"/>
          </p:nvPr>
        </p:nvSpPr>
        <p:spPr>
          <a:xfrm>
            <a:off x="713225" y="417675"/>
            <a:ext cx="7717500" cy="708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9" name="Google Shape;109;p24"/>
          <p:cNvSpPr txBox="1">
            <a:spLocks noGrp="1"/>
          </p:cNvSpPr>
          <p:nvPr>
            <p:ph type="subTitle" idx="1"/>
          </p:nvPr>
        </p:nvSpPr>
        <p:spPr>
          <a:xfrm>
            <a:off x="1368408" y="1871800"/>
            <a:ext cx="2958900" cy="20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0" name="Google Shape;110;p24"/>
          <p:cNvSpPr txBox="1">
            <a:spLocks noGrp="1"/>
          </p:cNvSpPr>
          <p:nvPr>
            <p:ph type="subTitle" idx="2"/>
          </p:nvPr>
        </p:nvSpPr>
        <p:spPr>
          <a:xfrm>
            <a:off x="4816692" y="1871800"/>
            <a:ext cx="2958900" cy="20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cxnSp>
        <p:nvCxnSpPr>
          <p:cNvPr id="111" name="Google Shape;111;p24"/>
          <p:cNvCxnSpPr/>
          <p:nvPr/>
        </p:nvCxnSpPr>
        <p:spPr>
          <a:xfrm>
            <a:off x="-99150" y="4876025"/>
            <a:ext cx="9342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12"/>
        <p:cNvGrpSpPr/>
        <p:nvPr/>
      </p:nvGrpSpPr>
      <p:grpSpPr>
        <a:xfrm>
          <a:off x="0" y="0"/>
          <a:ext cx="0" cy="0"/>
          <a:chOff x="0" y="0"/>
          <a:chExt cx="0" cy="0"/>
        </a:xfrm>
      </p:grpSpPr>
      <p:sp>
        <p:nvSpPr>
          <p:cNvPr id="113" name="Google Shape;113;p25"/>
          <p:cNvSpPr txBox="1">
            <a:spLocks noGrp="1"/>
          </p:cNvSpPr>
          <p:nvPr>
            <p:ph type="title"/>
          </p:nvPr>
        </p:nvSpPr>
        <p:spPr>
          <a:xfrm>
            <a:off x="713225" y="417675"/>
            <a:ext cx="7717500" cy="708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14" name="Google Shape;114;p25"/>
          <p:cNvSpPr txBox="1">
            <a:spLocks noGrp="1"/>
          </p:cNvSpPr>
          <p:nvPr>
            <p:ph type="subTitle" idx="1"/>
          </p:nvPr>
        </p:nvSpPr>
        <p:spPr>
          <a:xfrm>
            <a:off x="827175" y="3153575"/>
            <a:ext cx="21726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5" name="Google Shape;115;p25"/>
          <p:cNvSpPr txBox="1">
            <a:spLocks noGrp="1"/>
          </p:cNvSpPr>
          <p:nvPr>
            <p:ph type="subTitle" idx="2"/>
          </p:nvPr>
        </p:nvSpPr>
        <p:spPr>
          <a:xfrm>
            <a:off x="827175" y="2645225"/>
            <a:ext cx="2172600" cy="489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116" name="Google Shape;116;p25"/>
          <p:cNvSpPr txBox="1">
            <a:spLocks noGrp="1"/>
          </p:cNvSpPr>
          <p:nvPr>
            <p:ph type="subTitle" idx="3"/>
          </p:nvPr>
        </p:nvSpPr>
        <p:spPr>
          <a:xfrm>
            <a:off x="6144375" y="3153575"/>
            <a:ext cx="21723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7" name="Google Shape;117;p25"/>
          <p:cNvSpPr txBox="1">
            <a:spLocks noGrp="1"/>
          </p:cNvSpPr>
          <p:nvPr>
            <p:ph type="subTitle" idx="4"/>
          </p:nvPr>
        </p:nvSpPr>
        <p:spPr>
          <a:xfrm>
            <a:off x="6144375" y="2645225"/>
            <a:ext cx="2172300" cy="489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118" name="Google Shape;118;p25"/>
          <p:cNvSpPr txBox="1">
            <a:spLocks noGrp="1"/>
          </p:cNvSpPr>
          <p:nvPr>
            <p:ph type="subTitle" idx="5"/>
          </p:nvPr>
        </p:nvSpPr>
        <p:spPr>
          <a:xfrm>
            <a:off x="3485850" y="3153575"/>
            <a:ext cx="21723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9" name="Google Shape;119;p25"/>
          <p:cNvSpPr txBox="1">
            <a:spLocks noGrp="1"/>
          </p:cNvSpPr>
          <p:nvPr>
            <p:ph type="subTitle" idx="6"/>
          </p:nvPr>
        </p:nvSpPr>
        <p:spPr>
          <a:xfrm>
            <a:off x="3485850" y="2645225"/>
            <a:ext cx="2172300" cy="489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cxnSp>
        <p:nvCxnSpPr>
          <p:cNvPr id="120" name="Google Shape;120;p25"/>
          <p:cNvCxnSpPr/>
          <p:nvPr/>
        </p:nvCxnSpPr>
        <p:spPr>
          <a:xfrm>
            <a:off x="0" y="4914700"/>
            <a:ext cx="9342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1">
  <p:cSld name="CUSTOM_4_1">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713225" y="417675"/>
            <a:ext cx="7717500" cy="708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3" name="Google Shape;123;p26"/>
          <p:cNvSpPr txBox="1">
            <a:spLocks noGrp="1"/>
          </p:cNvSpPr>
          <p:nvPr>
            <p:ph type="subTitle" idx="1"/>
          </p:nvPr>
        </p:nvSpPr>
        <p:spPr>
          <a:xfrm>
            <a:off x="2985800" y="1178775"/>
            <a:ext cx="4814400" cy="55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24" name="Google Shape;124;p26"/>
          <p:cNvSpPr txBox="1">
            <a:spLocks noGrp="1"/>
          </p:cNvSpPr>
          <p:nvPr>
            <p:ph type="subTitle" idx="2"/>
          </p:nvPr>
        </p:nvSpPr>
        <p:spPr>
          <a:xfrm>
            <a:off x="2985800" y="1658175"/>
            <a:ext cx="4814400" cy="5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1pPr>
            <a:lvl2pPr lvl="1"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2pPr>
            <a:lvl3pPr lvl="2"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3pPr>
            <a:lvl4pPr lvl="3"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4pPr>
            <a:lvl5pPr lvl="4"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5pPr>
            <a:lvl6pPr lvl="5"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6pPr>
            <a:lvl7pPr lvl="6"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7pPr>
            <a:lvl8pPr lvl="7"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8pPr>
            <a:lvl9pPr lvl="8"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9pPr>
          </a:lstStyle>
          <a:p>
            <a:endParaRPr/>
          </a:p>
        </p:txBody>
      </p:sp>
      <p:sp>
        <p:nvSpPr>
          <p:cNvPr id="125" name="Google Shape;125;p26"/>
          <p:cNvSpPr txBox="1">
            <a:spLocks noGrp="1"/>
          </p:cNvSpPr>
          <p:nvPr>
            <p:ph type="subTitle" idx="3"/>
          </p:nvPr>
        </p:nvSpPr>
        <p:spPr>
          <a:xfrm>
            <a:off x="2985800" y="3533375"/>
            <a:ext cx="4814400" cy="55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26" name="Google Shape;126;p26"/>
          <p:cNvSpPr txBox="1">
            <a:spLocks noGrp="1"/>
          </p:cNvSpPr>
          <p:nvPr>
            <p:ph type="subTitle" idx="4"/>
          </p:nvPr>
        </p:nvSpPr>
        <p:spPr>
          <a:xfrm>
            <a:off x="2985800" y="4012775"/>
            <a:ext cx="4814400" cy="5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1pPr>
            <a:lvl2pPr lvl="1"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2pPr>
            <a:lvl3pPr lvl="2"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3pPr>
            <a:lvl4pPr lvl="3"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4pPr>
            <a:lvl5pPr lvl="4"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5pPr>
            <a:lvl6pPr lvl="5"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6pPr>
            <a:lvl7pPr lvl="6"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7pPr>
            <a:lvl8pPr lvl="7"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8pPr>
            <a:lvl9pPr lvl="8"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9pPr>
          </a:lstStyle>
          <a:p>
            <a:endParaRPr/>
          </a:p>
        </p:txBody>
      </p:sp>
      <p:sp>
        <p:nvSpPr>
          <p:cNvPr id="127" name="Google Shape;127;p26"/>
          <p:cNvSpPr txBox="1">
            <a:spLocks noGrp="1"/>
          </p:cNvSpPr>
          <p:nvPr>
            <p:ph type="subTitle" idx="5"/>
          </p:nvPr>
        </p:nvSpPr>
        <p:spPr>
          <a:xfrm>
            <a:off x="2985800" y="2356075"/>
            <a:ext cx="4814400" cy="55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28" name="Google Shape;128;p26"/>
          <p:cNvSpPr txBox="1">
            <a:spLocks noGrp="1"/>
          </p:cNvSpPr>
          <p:nvPr>
            <p:ph type="subTitle" idx="6"/>
          </p:nvPr>
        </p:nvSpPr>
        <p:spPr>
          <a:xfrm>
            <a:off x="2985800" y="2835475"/>
            <a:ext cx="4814400" cy="5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1pPr>
            <a:lvl2pPr lvl="1"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2pPr>
            <a:lvl3pPr lvl="2"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3pPr>
            <a:lvl4pPr lvl="3"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4pPr>
            <a:lvl5pPr lvl="4"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5pPr>
            <a:lvl6pPr lvl="5"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6pPr>
            <a:lvl7pPr lvl="6"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7pPr>
            <a:lvl8pPr lvl="7"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8pPr>
            <a:lvl9pPr lvl="8" rtl="0">
              <a:lnSpc>
                <a:spcPct val="100000"/>
              </a:lnSpc>
              <a:spcBef>
                <a:spcPts val="0"/>
              </a:spcBef>
              <a:spcAft>
                <a:spcPts val="0"/>
              </a:spcAft>
              <a:buSzPts val="2200"/>
              <a:buFont typeface="Noto Sans Medium"/>
              <a:buNone/>
              <a:defRPr sz="2200" i="1">
                <a:latin typeface="Noto Sans Medium"/>
                <a:ea typeface="Noto Sans Medium"/>
                <a:cs typeface="Noto Sans Medium"/>
                <a:sym typeface="Noto Sans Medium"/>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2">
  <p:cSld name="CUSTOM_5">
    <p:spTree>
      <p:nvGrpSpPr>
        <p:cNvPr id="1" name="Shape 129"/>
        <p:cNvGrpSpPr/>
        <p:nvPr/>
      </p:nvGrpSpPr>
      <p:grpSpPr>
        <a:xfrm>
          <a:off x="0" y="0"/>
          <a:ext cx="0" cy="0"/>
          <a:chOff x="0" y="0"/>
          <a:chExt cx="0" cy="0"/>
        </a:xfrm>
      </p:grpSpPr>
      <p:sp>
        <p:nvSpPr>
          <p:cNvPr id="130" name="Google Shape;130;p27"/>
          <p:cNvSpPr txBox="1">
            <a:spLocks noGrp="1"/>
          </p:cNvSpPr>
          <p:nvPr>
            <p:ph type="title"/>
          </p:nvPr>
        </p:nvSpPr>
        <p:spPr>
          <a:xfrm>
            <a:off x="713225" y="417675"/>
            <a:ext cx="7717500" cy="708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31" name="Google Shape;131;p27"/>
          <p:cNvSpPr txBox="1">
            <a:spLocks noGrp="1"/>
          </p:cNvSpPr>
          <p:nvPr>
            <p:ph type="subTitle" idx="1"/>
          </p:nvPr>
        </p:nvSpPr>
        <p:spPr>
          <a:xfrm>
            <a:off x="941825" y="3673149"/>
            <a:ext cx="2262600" cy="55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2" name="Google Shape;132;p27"/>
          <p:cNvSpPr txBox="1">
            <a:spLocks noGrp="1"/>
          </p:cNvSpPr>
          <p:nvPr>
            <p:ph type="subTitle" idx="2"/>
          </p:nvPr>
        </p:nvSpPr>
        <p:spPr>
          <a:xfrm>
            <a:off x="941825" y="3145513"/>
            <a:ext cx="2262600" cy="523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133" name="Google Shape;133;p27"/>
          <p:cNvSpPr txBox="1">
            <a:spLocks noGrp="1"/>
          </p:cNvSpPr>
          <p:nvPr>
            <p:ph type="subTitle" idx="3"/>
          </p:nvPr>
        </p:nvSpPr>
        <p:spPr>
          <a:xfrm>
            <a:off x="6015775" y="3673149"/>
            <a:ext cx="2262600" cy="55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4" name="Google Shape;134;p27"/>
          <p:cNvSpPr txBox="1">
            <a:spLocks noGrp="1"/>
          </p:cNvSpPr>
          <p:nvPr>
            <p:ph type="subTitle" idx="4"/>
          </p:nvPr>
        </p:nvSpPr>
        <p:spPr>
          <a:xfrm>
            <a:off x="6015775" y="3145513"/>
            <a:ext cx="2262600" cy="523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135" name="Google Shape;135;p27"/>
          <p:cNvSpPr txBox="1">
            <a:spLocks noGrp="1"/>
          </p:cNvSpPr>
          <p:nvPr>
            <p:ph type="subTitle" idx="5"/>
          </p:nvPr>
        </p:nvSpPr>
        <p:spPr>
          <a:xfrm>
            <a:off x="3440700" y="3673149"/>
            <a:ext cx="2262600" cy="55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6" name="Google Shape;136;p27"/>
          <p:cNvSpPr txBox="1">
            <a:spLocks noGrp="1"/>
          </p:cNvSpPr>
          <p:nvPr>
            <p:ph type="subTitle" idx="6"/>
          </p:nvPr>
        </p:nvSpPr>
        <p:spPr>
          <a:xfrm>
            <a:off x="3440700" y="3145513"/>
            <a:ext cx="2262600" cy="523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algn="ctr"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cxnSp>
        <p:nvCxnSpPr>
          <p:cNvPr id="137" name="Google Shape;137;p27"/>
          <p:cNvCxnSpPr/>
          <p:nvPr/>
        </p:nvCxnSpPr>
        <p:spPr>
          <a:xfrm>
            <a:off x="8430775" y="610150"/>
            <a:ext cx="0" cy="45552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713225" y="417675"/>
            <a:ext cx="7717500" cy="708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40" name="Google Shape;140;p28"/>
          <p:cNvSpPr txBox="1">
            <a:spLocks noGrp="1"/>
          </p:cNvSpPr>
          <p:nvPr>
            <p:ph type="subTitle" idx="1"/>
          </p:nvPr>
        </p:nvSpPr>
        <p:spPr>
          <a:xfrm>
            <a:off x="2011200" y="1789699"/>
            <a:ext cx="22338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41" name="Google Shape;141;p28"/>
          <p:cNvSpPr txBox="1">
            <a:spLocks noGrp="1"/>
          </p:cNvSpPr>
          <p:nvPr>
            <p:ph type="subTitle" idx="2"/>
          </p:nvPr>
        </p:nvSpPr>
        <p:spPr>
          <a:xfrm>
            <a:off x="2011200" y="1314900"/>
            <a:ext cx="2233800" cy="52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142" name="Google Shape;142;p28"/>
          <p:cNvSpPr txBox="1">
            <a:spLocks noGrp="1"/>
          </p:cNvSpPr>
          <p:nvPr>
            <p:ph type="subTitle" idx="3"/>
          </p:nvPr>
        </p:nvSpPr>
        <p:spPr>
          <a:xfrm>
            <a:off x="2011200" y="3487050"/>
            <a:ext cx="22338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43" name="Google Shape;143;p28"/>
          <p:cNvSpPr txBox="1">
            <a:spLocks noGrp="1"/>
          </p:cNvSpPr>
          <p:nvPr>
            <p:ph type="subTitle" idx="4"/>
          </p:nvPr>
        </p:nvSpPr>
        <p:spPr>
          <a:xfrm>
            <a:off x="2011200" y="3012251"/>
            <a:ext cx="2233800" cy="52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144" name="Google Shape;144;p28"/>
          <p:cNvSpPr txBox="1">
            <a:spLocks noGrp="1"/>
          </p:cNvSpPr>
          <p:nvPr>
            <p:ph type="subTitle" idx="5"/>
          </p:nvPr>
        </p:nvSpPr>
        <p:spPr>
          <a:xfrm>
            <a:off x="6001720" y="1789699"/>
            <a:ext cx="22338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45" name="Google Shape;145;p28"/>
          <p:cNvSpPr txBox="1">
            <a:spLocks noGrp="1"/>
          </p:cNvSpPr>
          <p:nvPr>
            <p:ph type="subTitle" idx="6"/>
          </p:nvPr>
        </p:nvSpPr>
        <p:spPr>
          <a:xfrm>
            <a:off x="6001720" y="1314900"/>
            <a:ext cx="2233800" cy="52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146" name="Google Shape;146;p28"/>
          <p:cNvSpPr txBox="1">
            <a:spLocks noGrp="1"/>
          </p:cNvSpPr>
          <p:nvPr>
            <p:ph type="subTitle" idx="7"/>
          </p:nvPr>
        </p:nvSpPr>
        <p:spPr>
          <a:xfrm>
            <a:off x="6001720" y="3487051"/>
            <a:ext cx="22338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47" name="Google Shape;147;p28"/>
          <p:cNvSpPr txBox="1">
            <a:spLocks noGrp="1"/>
          </p:cNvSpPr>
          <p:nvPr>
            <p:ph type="subTitle" idx="8"/>
          </p:nvPr>
        </p:nvSpPr>
        <p:spPr>
          <a:xfrm>
            <a:off x="6001720" y="3012252"/>
            <a:ext cx="2233800" cy="52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713225" y="417675"/>
            <a:ext cx="7717500" cy="708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50" name="Google Shape;150;p29"/>
          <p:cNvSpPr txBox="1">
            <a:spLocks noGrp="1"/>
          </p:cNvSpPr>
          <p:nvPr>
            <p:ph type="subTitle" idx="1"/>
          </p:nvPr>
        </p:nvSpPr>
        <p:spPr>
          <a:xfrm>
            <a:off x="1931913" y="1572306"/>
            <a:ext cx="2401200" cy="55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51" name="Google Shape;151;p29"/>
          <p:cNvSpPr txBox="1">
            <a:spLocks noGrp="1"/>
          </p:cNvSpPr>
          <p:nvPr>
            <p:ph type="subTitle" idx="2"/>
          </p:nvPr>
        </p:nvSpPr>
        <p:spPr>
          <a:xfrm>
            <a:off x="1931913" y="1178775"/>
            <a:ext cx="2401200" cy="52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152" name="Google Shape;152;p29"/>
          <p:cNvSpPr txBox="1">
            <a:spLocks noGrp="1"/>
          </p:cNvSpPr>
          <p:nvPr>
            <p:ph type="subTitle" idx="3"/>
          </p:nvPr>
        </p:nvSpPr>
        <p:spPr>
          <a:xfrm>
            <a:off x="1931913" y="3926906"/>
            <a:ext cx="2401200" cy="55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53" name="Google Shape;153;p29"/>
          <p:cNvSpPr txBox="1">
            <a:spLocks noGrp="1"/>
          </p:cNvSpPr>
          <p:nvPr>
            <p:ph type="subTitle" idx="4"/>
          </p:nvPr>
        </p:nvSpPr>
        <p:spPr>
          <a:xfrm>
            <a:off x="1931913" y="3533375"/>
            <a:ext cx="2401200" cy="52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154" name="Google Shape;154;p29"/>
          <p:cNvSpPr txBox="1">
            <a:spLocks noGrp="1"/>
          </p:cNvSpPr>
          <p:nvPr>
            <p:ph type="subTitle" idx="5"/>
          </p:nvPr>
        </p:nvSpPr>
        <p:spPr>
          <a:xfrm>
            <a:off x="1931913" y="2749606"/>
            <a:ext cx="2401200" cy="55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55" name="Google Shape;155;p29"/>
          <p:cNvSpPr txBox="1">
            <a:spLocks noGrp="1"/>
          </p:cNvSpPr>
          <p:nvPr>
            <p:ph type="subTitle" idx="6"/>
          </p:nvPr>
        </p:nvSpPr>
        <p:spPr>
          <a:xfrm>
            <a:off x="1931913" y="2356075"/>
            <a:ext cx="2401200" cy="52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156" name="Google Shape;156;p29"/>
          <p:cNvSpPr txBox="1">
            <a:spLocks noGrp="1"/>
          </p:cNvSpPr>
          <p:nvPr>
            <p:ph type="subTitle" idx="7"/>
          </p:nvPr>
        </p:nvSpPr>
        <p:spPr>
          <a:xfrm>
            <a:off x="6028913" y="1572306"/>
            <a:ext cx="2401200" cy="55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57" name="Google Shape;157;p29"/>
          <p:cNvSpPr txBox="1">
            <a:spLocks noGrp="1"/>
          </p:cNvSpPr>
          <p:nvPr>
            <p:ph type="subTitle" idx="8"/>
          </p:nvPr>
        </p:nvSpPr>
        <p:spPr>
          <a:xfrm>
            <a:off x="6028913" y="1178775"/>
            <a:ext cx="2401200" cy="52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158" name="Google Shape;158;p29"/>
          <p:cNvSpPr txBox="1">
            <a:spLocks noGrp="1"/>
          </p:cNvSpPr>
          <p:nvPr>
            <p:ph type="subTitle" idx="9"/>
          </p:nvPr>
        </p:nvSpPr>
        <p:spPr>
          <a:xfrm>
            <a:off x="6028913" y="3926906"/>
            <a:ext cx="2401200" cy="55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59" name="Google Shape;159;p29"/>
          <p:cNvSpPr txBox="1">
            <a:spLocks noGrp="1"/>
          </p:cNvSpPr>
          <p:nvPr>
            <p:ph type="subTitle" idx="13"/>
          </p:nvPr>
        </p:nvSpPr>
        <p:spPr>
          <a:xfrm>
            <a:off x="6028913" y="3533375"/>
            <a:ext cx="2401200" cy="52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160" name="Google Shape;160;p29"/>
          <p:cNvSpPr txBox="1">
            <a:spLocks noGrp="1"/>
          </p:cNvSpPr>
          <p:nvPr>
            <p:ph type="subTitle" idx="14"/>
          </p:nvPr>
        </p:nvSpPr>
        <p:spPr>
          <a:xfrm>
            <a:off x="6028913" y="2749606"/>
            <a:ext cx="2401200" cy="55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61" name="Google Shape;161;p29"/>
          <p:cNvSpPr txBox="1">
            <a:spLocks noGrp="1"/>
          </p:cNvSpPr>
          <p:nvPr>
            <p:ph type="subTitle" idx="15"/>
          </p:nvPr>
        </p:nvSpPr>
        <p:spPr>
          <a:xfrm>
            <a:off x="6028913" y="2356075"/>
            <a:ext cx="2401200" cy="523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rtl="0">
              <a:lnSpc>
                <a:spcPct val="10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CUSTOM_8">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5453577" y="623850"/>
            <a:ext cx="2977200" cy="1108200"/>
          </a:xfrm>
          <a:prstGeom prst="rect">
            <a:avLst/>
          </a:prstGeom>
        </p:spPr>
        <p:txBody>
          <a:bodyPr spcFirstLastPara="1" wrap="square" lIns="91425" tIns="91425" rIns="91425" bIns="91425" anchor="t" anchorCtr="0">
            <a:noAutofit/>
          </a:bodyPr>
          <a:lstStyle>
            <a:lvl1pPr lvl="0" algn="r">
              <a:spcBef>
                <a:spcPts val="0"/>
              </a:spcBef>
              <a:spcAft>
                <a:spcPts val="0"/>
              </a:spcAft>
              <a:buSzPts val="7200"/>
              <a:buNone/>
              <a:defRPr sz="52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a:endParaRPr/>
          </a:p>
        </p:txBody>
      </p:sp>
      <p:sp>
        <p:nvSpPr>
          <p:cNvPr id="164" name="Google Shape;164;p30"/>
          <p:cNvSpPr txBox="1">
            <a:spLocks noGrp="1"/>
          </p:cNvSpPr>
          <p:nvPr>
            <p:ph type="subTitle" idx="1"/>
          </p:nvPr>
        </p:nvSpPr>
        <p:spPr>
          <a:xfrm>
            <a:off x="5453587" y="2117801"/>
            <a:ext cx="2977200" cy="77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50"/>
              <a:buNone/>
              <a:defRPr sz="1650" b="1"/>
            </a:lvl1pPr>
            <a:lvl2pPr lvl="1" algn="ctr" rtl="0">
              <a:lnSpc>
                <a:spcPct val="100000"/>
              </a:lnSpc>
              <a:spcBef>
                <a:spcPts val="0"/>
              </a:spcBef>
              <a:spcAft>
                <a:spcPts val="0"/>
              </a:spcAft>
              <a:buSzPts val="1650"/>
              <a:buNone/>
              <a:defRPr sz="1650" b="1"/>
            </a:lvl2pPr>
            <a:lvl3pPr lvl="2" algn="ctr" rtl="0">
              <a:lnSpc>
                <a:spcPct val="100000"/>
              </a:lnSpc>
              <a:spcBef>
                <a:spcPts val="0"/>
              </a:spcBef>
              <a:spcAft>
                <a:spcPts val="0"/>
              </a:spcAft>
              <a:buSzPts val="1650"/>
              <a:buNone/>
              <a:defRPr sz="1650" b="1"/>
            </a:lvl3pPr>
            <a:lvl4pPr lvl="3" algn="ctr" rtl="0">
              <a:lnSpc>
                <a:spcPct val="100000"/>
              </a:lnSpc>
              <a:spcBef>
                <a:spcPts val="0"/>
              </a:spcBef>
              <a:spcAft>
                <a:spcPts val="0"/>
              </a:spcAft>
              <a:buSzPts val="1650"/>
              <a:buNone/>
              <a:defRPr sz="1650" b="1"/>
            </a:lvl4pPr>
            <a:lvl5pPr lvl="4" algn="ctr" rtl="0">
              <a:lnSpc>
                <a:spcPct val="100000"/>
              </a:lnSpc>
              <a:spcBef>
                <a:spcPts val="0"/>
              </a:spcBef>
              <a:spcAft>
                <a:spcPts val="0"/>
              </a:spcAft>
              <a:buSzPts val="1650"/>
              <a:buNone/>
              <a:defRPr sz="1650" b="1"/>
            </a:lvl5pPr>
            <a:lvl6pPr lvl="5" algn="ctr" rtl="0">
              <a:lnSpc>
                <a:spcPct val="100000"/>
              </a:lnSpc>
              <a:spcBef>
                <a:spcPts val="0"/>
              </a:spcBef>
              <a:spcAft>
                <a:spcPts val="0"/>
              </a:spcAft>
              <a:buSzPts val="1650"/>
              <a:buNone/>
              <a:defRPr sz="1650" b="1"/>
            </a:lvl6pPr>
            <a:lvl7pPr lvl="6" algn="ctr" rtl="0">
              <a:lnSpc>
                <a:spcPct val="100000"/>
              </a:lnSpc>
              <a:spcBef>
                <a:spcPts val="0"/>
              </a:spcBef>
              <a:spcAft>
                <a:spcPts val="0"/>
              </a:spcAft>
              <a:buSzPts val="1650"/>
              <a:buNone/>
              <a:defRPr sz="1650" b="1"/>
            </a:lvl7pPr>
            <a:lvl8pPr lvl="7" algn="ctr" rtl="0">
              <a:lnSpc>
                <a:spcPct val="100000"/>
              </a:lnSpc>
              <a:spcBef>
                <a:spcPts val="0"/>
              </a:spcBef>
              <a:spcAft>
                <a:spcPts val="0"/>
              </a:spcAft>
              <a:buSzPts val="1650"/>
              <a:buNone/>
              <a:defRPr sz="1650" b="1"/>
            </a:lvl8pPr>
            <a:lvl9pPr lvl="8" algn="ctr" rtl="0">
              <a:lnSpc>
                <a:spcPct val="100000"/>
              </a:lnSpc>
              <a:spcBef>
                <a:spcPts val="0"/>
              </a:spcBef>
              <a:spcAft>
                <a:spcPts val="0"/>
              </a:spcAft>
              <a:buSzPts val="1650"/>
              <a:buNone/>
              <a:defRPr sz="1650" b="1"/>
            </a:lvl9pPr>
          </a:lstStyle>
          <a:p>
            <a:endParaRPr/>
          </a:p>
        </p:txBody>
      </p:sp>
      <p:sp>
        <p:nvSpPr>
          <p:cNvPr id="165" name="Google Shape;165;p30"/>
          <p:cNvSpPr txBox="1">
            <a:spLocks noGrp="1"/>
          </p:cNvSpPr>
          <p:nvPr>
            <p:ph type="subTitle" idx="2"/>
          </p:nvPr>
        </p:nvSpPr>
        <p:spPr>
          <a:xfrm>
            <a:off x="5453577" y="3360175"/>
            <a:ext cx="2977200" cy="36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b="1"/>
            </a:lvl2pPr>
            <a:lvl3pPr lvl="2" algn="ctr" rtl="0">
              <a:lnSpc>
                <a:spcPct val="100000"/>
              </a:lnSpc>
              <a:spcBef>
                <a:spcPts val="0"/>
              </a:spcBef>
              <a:spcAft>
                <a:spcPts val="0"/>
              </a:spcAft>
              <a:buSzPts val="1000"/>
              <a:buNone/>
              <a:defRPr sz="1000" b="1"/>
            </a:lvl3pPr>
            <a:lvl4pPr lvl="3" algn="ctr" rtl="0">
              <a:lnSpc>
                <a:spcPct val="100000"/>
              </a:lnSpc>
              <a:spcBef>
                <a:spcPts val="0"/>
              </a:spcBef>
              <a:spcAft>
                <a:spcPts val="0"/>
              </a:spcAft>
              <a:buSzPts val="1000"/>
              <a:buNone/>
              <a:defRPr sz="1000" b="1"/>
            </a:lvl4pPr>
            <a:lvl5pPr lvl="4" algn="ctr" rtl="0">
              <a:lnSpc>
                <a:spcPct val="100000"/>
              </a:lnSpc>
              <a:spcBef>
                <a:spcPts val="0"/>
              </a:spcBef>
              <a:spcAft>
                <a:spcPts val="0"/>
              </a:spcAft>
              <a:buSzPts val="1000"/>
              <a:buNone/>
              <a:defRPr sz="1000" b="1"/>
            </a:lvl5pPr>
            <a:lvl6pPr lvl="5" algn="ctr" rtl="0">
              <a:lnSpc>
                <a:spcPct val="100000"/>
              </a:lnSpc>
              <a:spcBef>
                <a:spcPts val="0"/>
              </a:spcBef>
              <a:spcAft>
                <a:spcPts val="0"/>
              </a:spcAft>
              <a:buSzPts val="1000"/>
              <a:buNone/>
              <a:defRPr sz="1000" b="1"/>
            </a:lvl6pPr>
            <a:lvl7pPr lvl="6" algn="ctr" rtl="0">
              <a:lnSpc>
                <a:spcPct val="100000"/>
              </a:lnSpc>
              <a:spcBef>
                <a:spcPts val="0"/>
              </a:spcBef>
              <a:spcAft>
                <a:spcPts val="0"/>
              </a:spcAft>
              <a:buSzPts val="1000"/>
              <a:buNone/>
              <a:defRPr sz="1000" b="1"/>
            </a:lvl7pPr>
            <a:lvl8pPr lvl="7" algn="ctr" rtl="0">
              <a:lnSpc>
                <a:spcPct val="100000"/>
              </a:lnSpc>
              <a:spcBef>
                <a:spcPts val="0"/>
              </a:spcBef>
              <a:spcAft>
                <a:spcPts val="0"/>
              </a:spcAft>
              <a:buSzPts val="1000"/>
              <a:buNone/>
              <a:defRPr sz="1000" b="1"/>
            </a:lvl8pPr>
            <a:lvl9pPr lvl="8" algn="ctr" rtl="0">
              <a:lnSpc>
                <a:spcPct val="100000"/>
              </a:lnSpc>
              <a:spcBef>
                <a:spcPts val="0"/>
              </a:spcBef>
              <a:spcAft>
                <a:spcPts val="0"/>
              </a:spcAft>
              <a:buSzPts val="1000"/>
              <a:buNone/>
              <a:defRPr sz="1000" b="1"/>
            </a:lvl9pPr>
          </a:lstStyle>
          <a:p>
            <a:endParaRPr/>
          </a:p>
        </p:txBody>
      </p:sp>
      <p:sp>
        <p:nvSpPr>
          <p:cNvPr id="166" name="Google Shape;166;p30"/>
          <p:cNvSpPr>
            <a:spLocks noGrp="1"/>
          </p:cNvSpPr>
          <p:nvPr>
            <p:ph type="pic" idx="3"/>
          </p:nvPr>
        </p:nvSpPr>
        <p:spPr>
          <a:xfrm flipH="1">
            <a:off x="0" y="877650"/>
            <a:ext cx="3267000" cy="4266000"/>
          </a:xfrm>
          <a:prstGeom prst="rect">
            <a:avLst/>
          </a:prstGeom>
          <a:noFill/>
          <a:ln w="9525" cap="flat" cmpd="sng">
            <a:solidFill>
              <a:schemeClr val="dk1"/>
            </a:solidFill>
            <a:prstDash val="solid"/>
            <a:round/>
            <a:headEnd type="none" w="sm" len="sm"/>
            <a:tailEnd type="none" w="sm" len="sm"/>
          </a:ln>
        </p:spPr>
      </p:sp>
      <p:sp>
        <p:nvSpPr>
          <p:cNvPr id="167" name="Google Shape;167;p30"/>
          <p:cNvSpPr txBox="1"/>
          <p:nvPr/>
        </p:nvSpPr>
        <p:spPr>
          <a:xfrm>
            <a:off x="5453587" y="2800524"/>
            <a:ext cx="2977200" cy="6252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18"/>
              <a:buNone/>
            </a:pPr>
            <a:r>
              <a:rPr lang="en" sz="1000">
                <a:solidFill>
                  <a:schemeClr val="dk1"/>
                </a:solidFill>
                <a:latin typeface="Assistant"/>
                <a:ea typeface="Assistant"/>
                <a:cs typeface="Assistant"/>
                <a:sym typeface="Assistant"/>
              </a:rPr>
              <a:t>Credits: This presentation template was created by </a:t>
            </a:r>
            <a:r>
              <a:rPr lang="en" sz="1000" b="1" u="sng">
                <a:solidFill>
                  <a:schemeClr val="dk1"/>
                </a:solidFill>
                <a:latin typeface="Assistant"/>
                <a:ea typeface="Assistant"/>
                <a:cs typeface="Assistant"/>
                <a:sym typeface="Assistant"/>
                <a:hlinkClick r:id="rId2">
                  <a:extLst>
                    <a:ext uri="{A12FA001-AC4F-418D-AE19-62706E023703}">
                      <ahyp:hlinkClr xmlns:ahyp="http://schemas.microsoft.com/office/drawing/2018/hyperlinkcolor" val="tx"/>
                    </a:ext>
                  </a:extLst>
                </a:hlinkClick>
              </a:rPr>
              <a:t>Slidesgo</a:t>
            </a:r>
            <a:r>
              <a:rPr lang="en" sz="1000">
                <a:solidFill>
                  <a:schemeClr val="dk1"/>
                </a:solidFill>
                <a:latin typeface="Assistant"/>
                <a:ea typeface="Assistant"/>
                <a:cs typeface="Assistant"/>
                <a:sym typeface="Assistant"/>
              </a:rPr>
              <a:t>, including icons by </a:t>
            </a:r>
            <a:r>
              <a:rPr lang="en" sz="1000" b="1" u="sng">
                <a:solidFill>
                  <a:schemeClr val="dk1"/>
                </a:solidFill>
                <a:latin typeface="Assistant"/>
                <a:ea typeface="Assistant"/>
                <a:cs typeface="Assistant"/>
                <a:sym typeface="Assistant"/>
                <a:hlinkClick r:id="rId3">
                  <a:extLst>
                    <a:ext uri="{A12FA001-AC4F-418D-AE19-62706E023703}">
                      <ahyp:hlinkClr xmlns:ahyp="http://schemas.microsoft.com/office/drawing/2018/hyperlinkcolor" val="tx"/>
                    </a:ext>
                  </a:extLst>
                </a:hlinkClick>
              </a:rPr>
              <a:t>Flaticon</a:t>
            </a:r>
            <a:r>
              <a:rPr lang="en" sz="1000">
                <a:solidFill>
                  <a:schemeClr val="dk1"/>
                </a:solidFill>
                <a:latin typeface="Assistant"/>
                <a:ea typeface="Assistant"/>
                <a:cs typeface="Assistant"/>
                <a:sym typeface="Assistant"/>
              </a:rPr>
              <a:t>, and infographics &amp; images by </a:t>
            </a:r>
            <a:r>
              <a:rPr lang="en" sz="1000" b="1" u="sng">
                <a:solidFill>
                  <a:schemeClr val="dk1"/>
                </a:solidFill>
                <a:latin typeface="Assistant"/>
                <a:ea typeface="Assistant"/>
                <a:cs typeface="Assistant"/>
                <a:sym typeface="Assistant"/>
                <a:hlinkClick r:id="rId4">
                  <a:extLst>
                    <a:ext uri="{A12FA001-AC4F-418D-AE19-62706E023703}">
                      <ahyp:hlinkClr xmlns:ahyp="http://schemas.microsoft.com/office/drawing/2018/hyperlinkcolor" val="tx"/>
                    </a:ext>
                  </a:extLst>
                </a:hlinkClick>
              </a:rPr>
              <a:t>Freepik</a:t>
            </a:r>
            <a:r>
              <a:rPr lang="en" sz="1000">
                <a:solidFill>
                  <a:schemeClr val="dk1"/>
                </a:solidFill>
                <a:latin typeface="Assistant"/>
                <a:ea typeface="Assistant"/>
                <a:cs typeface="Assistant"/>
                <a:sym typeface="Assistant"/>
              </a:rPr>
              <a:t>.</a:t>
            </a:r>
            <a:endParaRPr sz="1000">
              <a:solidFill>
                <a:schemeClr val="dk1"/>
              </a:solidFill>
              <a:latin typeface="Assistant"/>
              <a:ea typeface="Assistant"/>
              <a:cs typeface="Assistant"/>
              <a:sym typeface="Assistan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13225" y="417675"/>
            <a:ext cx="7717500" cy="708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8" name="Google Shape;18;p4"/>
          <p:cNvSpPr txBox="1">
            <a:spLocks noGrp="1"/>
          </p:cNvSpPr>
          <p:nvPr>
            <p:ph type="body" idx="1"/>
          </p:nvPr>
        </p:nvSpPr>
        <p:spPr>
          <a:xfrm>
            <a:off x="2024050" y="1280375"/>
            <a:ext cx="6406800" cy="3328200"/>
          </a:xfrm>
          <a:prstGeom prst="rect">
            <a:avLst/>
          </a:prstGeom>
        </p:spPr>
        <p:txBody>
          <a:bodyPr spcFirstLastPara="1" wrap="square" lIns="91425" tIns="91425" rIns="91425" bIns="91425" anchor="t" anchorCtr="0">
            <a:noAutofit/>
          </a:bodyPr>
          <a:lstStyle>
            <a:lvl1pPr marL="457200" lvl="0" indent="-311150" rtl="0">
              <a:lnSpc>
                <a:spcPct val="100000"/>
              </a:lnSpc>
              <a:spcBef>
                <a:spcPts val="0"/>
              </a:spcBef>
              <a:spcAft>
                <a:spcPts val="0"/>
              </a:spcAft>
              <a:buSzPts val="1300"/>
              <a:buChar char="𑁋"/>
              <a:defRPr sz="1100"/>
            </a:lvl1pPr>
            <a:lvl2pPr marL="914400" lvl="1" indent="-304800" rtl="0">
              <a:lnSpc>
                <a:spcPct val="100000"/>
              </a:lnSpc>
              <a:spcBef>
                <a:spcPts val="0"/>
              </a:spcBef>
              <a:spcAft>
                <a:spcPts val="0"/>
              </a:spcAft>
              <a:buSzPts val="1200"/>
              <a:buChar char="○"/>
              <a:defRPr sz="1200"/>
            </a:lvl2pPr>
            <a:lvl3pPr marL="1371600" lvl="2" indent="-304800" rtl="0">
              <a:lnSpc>
                <a:spcPct val="100000"/>
              </a:lnSpc>
              <a:spcBef>
                <a:spcPts val="1600"/>
              </a:spcBef>
              <a:spcAft>
                <a:spcPts val="0"/>
              </a:spcAft>
              <a:buSzPts val="1200"/>
              <a:buChar char="■"/>
              <a:defRPr sz="1200"/>
            </a:lvl3pPr>
            <a:lvl4pPr marL="1828800" lvl="3" indent="-304800" rtl="0">
              <a:lnSpc>
                <a:spcPct val="100000"/>
              </a:lnSpc>
              <a:spcBef>
                <a:spcPts val="1600"/>
              </a:spcBef>
              <a:spcAft>
                <a:spcPts val="0"/>
              </a:spcAft>
              <a:buSzPts val="1200"/>
              <a:buChar char="●"/>
              <a:defRPr sz="1200"/>
            </a:lvl4pPr>
            <a:lvl5pPr marL="2286000" lvl="4" indent="-304800" rtl="0">
              <a:lnSpc>
                <a:spcPct val="100000"/>
              </a:lnSpc>
              <a:spcBef>
                <a:spcPts val="1600"/>
              </a:spcBef>
              <a:spcAft>
                <a:spcPts val="0"/>
              </a:spcAft>
              <a:buSzPts val="1200"/>
              <a:buChar char="○"/>
              <a:defRPr sz="1200"/>
            </a:lvl5pPr>
            <a:lvl6pPr marL="2743200" lvl="5" indent="-304800" rtl="0">
              <a:lnSpc>
                <a:spcPct val="100000"/>
              </a:lnSpc>
              <a:spcBef>
                <a:spcPts val="1600"/>
              </a:spcBef>
              <a:spcAft>
                <a:spcPts val="0"/>
              </a:spcAft>
              <a:buSzPts val="1200"/>
              <a:buChar char="■"/>
              <a:defRPr sz="1200"/>
            </a:lvl6pPr>
            <a:lvl7pPr marL="3200400" lvl="6" indent="-304800" rtl="0">
              <a:lnSpc>
                <a:spcPct val="100000"/>
              </a:lnSpc>
              <a:spcBef>
                <a:spcPts val="1600"/>
              </a:spcBef>
              <a:spcAft>
                <a:spcPts val="0"/>
              </a:spcAft>
              <a:buSzPts val="1200"/>
              <a:buChar char="●"/>
              <a:defRPr sz="1200"/>
            </a:lvl7pPr>
            <a:lvl8pPr marL="3657600" lvl="7" indent="-304800" rtl="0">
              <a:lnSpc>
                <a:spcPct val="100000"/>
              </a:lnSpc>
              <a:spcBef>
                <a:spcPts val="1600"/>
              </a:spcBef>
              <a:spcAft>
                <a:spcPts val="0"/>
              </a:spcAft>
              <a:buSzPts val="1200"/>
              <a:buChar char="○"/>
              <a:defRPr sz="1200"/>
            </a:lvl8pPr>
            <a:lvl9pPr marL="4114800" lvl="8" indent="-304800" rtl="0">
              <a:lnSpc>
                <a:spcPct val="100000"/>
              </a:lnSpc>
              <a:spcBef>
                <a:spcPts val="1600"/>
              </a:spcBef>
              <a:spcAft>
                <a:spcPts val="1600"/>
              </a:spcAft>
              <a:buSzPts val="1200"/>
              <a:buChar char="■"/>
              <a:defRPr sz="1200"/>
            </a:lvl9pPr>
          </a:lstStyle>
          <a:p>
            <a:endParaRPr/>
          </a:p>
        </p:txBody>
      </p:sp>
      <p:sp>
        <p:nvSpPr>
          <p:cNvPr id="19" name="Google Shape;19;p4"/>
          <p:cNvSpPr txBox="1">
            <a:spLocks noGrp="1"/>
          </p:cNvSpPr>
          <p:nvPr>
            <p:ph type="subTitle" idx="2"/>
          </p:nvPr>
        </p:nvSpPr>
        <p:spPr>
          <a:xfrm>
            <a:off x="713250" y="970450"/>
            <a:ext cx="7717500" cy="38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1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8"/>
        <p:cNvGrpSpPr/>
        <p:nvPr/>
      </p:nvGrpSpPr>
      <p:grpSpPr>
        <a:xfrm>
          <a:off x="0" y="0"/>
          <a:ext cx="0" cy="0"/>
          <a:chOff x="0" y="0"/>
          <a:chExt cx="0" cy="0"/>
        </a:xfrm>
      </p:grpSpPr>
      <p:cxnSp>
        <p:nvCxnSpPr>
          <p:cNvPr id="169" name="Google Shape;169;p31"/>
          <p:cNvCxnSpPr/>
          <p:nvPr/>
        </p:nvCxnSpPr>
        <p:spPr>
          <a:xfrm>
            <a:off x="-99150" y="4876025"/>
            <a:ext cx="9342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170"/>
        <p:cNvGrpSpPr/>
        <p:nvPr/>
      </p:nvGrpSpPr>
      <p:grpSpPr>
        <a:xfrm>
          <a:off x="0" y="0"/>
          <a:ext cx="0" cy="0"/>
          <a:chOff x="0" y="0"/>
          <a:chExt cx="0" cy="0"/>
        </a:xfrm>
      </p:grpSpPr>
      <p:cxnSp>
        <p:nvCxnSpPr>
          <p:cNvPr id="171" name="Google Shape;171;p32"/>
          <p:cNvCxnSpPr/>
          <p:nvPr/>
        </p:nvCxnSpPr>
        <p:spPr>
          <a:xfrm>
            <a:off x="708625" y="610150"/>
            <a:ext cx="0" cy="45552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75"/>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176"/>
        <p:cNvGrpSpPr/>
        <p:nvPr/>
      </p:nvGrpSpPr>
      <p:grpSpPr>
        <a:xfrm>
          <a:off x="0" y="0"/>
          <a:ext cx="0" cy="0"/>
          <a:chOff x="0" y="0"/>
          <a:chExt cx="0" cy="0"/>
        </a:xfrm>
      </p:grpSpPr>
      <p:sp>
        <p:nvSpPr>
          <p:cNvPr id="177" name="Google Shape;177;p35"/>
          <p:cNvSpPr txBox="1">
            <a:spLocks noGrp="1"/>
          </p:cNvSpPr>
          <p:nvPr>
            <p:ph type="title"/>
          </p:nvPr>
        </p:nvSpPr>
        <p:spPr>
          <a:xfrm>
            <a:off x="723450" y="511025"/>
            <a:ext cx="76971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solidFill>
                  <a:schemeClr val="lt1"/>
                </a:solidFill>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1"/>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182"/>
        <p:cNvGrpSpPr/>
        <p:nvPr/>
      </p:nvGrpSpPr>
      <p:grpSpPr>
        <a:xfrm>
          <a:off x="0" y="0"/>
          <a:ext cx="0" cy="0"/>
          <a:chOff x="0" y="0"/>
          <a:chExt cx="0" cy="0"/>
        </a:xfrm>
      </p:grpSpPr>
      <p:sp>
        <p:nvSpPr>
          <p:cNvPr id="183" name="Google Shape;183;p38"/>
          <p:cNvSpPr txBox="1">
            <a:spLocks noGrp="1"/>
          </p:cNvSpPr>
          <p:nvPr>
            <p:ph type="title"/>
          </p:nvPr>
        </p:nvSpPr>
        <p:spPr>
          <a:xfrm>
            <a:off x="716775" y="510900"/>
            <a:ext cx="77106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lt1"/>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713225" y="417675"/>
            <a:ext cx="7717500" cy="708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5"/>
          <p:cNvSpPr txBox="1">
            <a:spLocks noGrp="1"/>
          </p:cNvSpPr>
          <p:nvPr>
            <p:ph type="subTitle" idx="1"/>
          </p:nvPr>
        </p:nvSpPr>
        <p:spPr>
          <a:xfrm>
            <a:off x="1325969" y="3153575"/>
            <a:ext cx="27312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 name="Google Shape;23;p5"/>
          <p:cNvSpPr txBox="1">
            <a:spLocks noGrp="1"/>
          </p:cNvSpPr>
          <p:nvPr>
            <p:ph type="subTitle" idx="2"/>
          </p:nvPr>
        </p:nvSpPr>
        <p:spPr>
          <a:xfrm>
            <a:off x="1325969" y="2638075"/>
            <a:ext cx="2731200" cy="4893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algn="ctr"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algn="ctr"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algn="ctr"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algn="ctr"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algn="ctr"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algn="ctr"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algn="ctr"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algn="ctr"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sp>
        <p:nvSpPr>
          <p:cNvPr id="24" name="Google Shape;24;p5"/>
          <p:cNvSpPr txBox="1">
            <a:spLocks noGrp="1"/>
          </p:cNvSpPr>
          <p:nvPr>
            <p:ph type="subTitle" idx="3"/>
          </p:nvPr>
        </p:nvSpPr>
        <p:spPr>
          <a:xfrm>
            <a:off x="5086831" y="3153575"/>
            <a:ext cx="27312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 name="Google Shape;25;p5"/>
          <p:cNvSpPr txBox="1">
            <a:spLocks noGrp="1"/>
          </p:cNvSpPr>
          <p:nvPr>
            <p:ph type="subTitle" idx="4"/>
          </p:nvPr>
        </p:nvSpPr>
        <p:spPr>
          <a:xfrm>
            <a:off x="5086831" y="2638075"/>
            <a:ext cx="2731200" cy="4893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2400"/>
              <a:buFont typeface="Noto Sans SemiBold"/>
              <a:buNone/>
              <a:defRPr sz="2200" i="1">
                <a:latin typeface="Noto Sans Medium"/>
                <a:ea typeface="Noto Sans Medium"/>
                <a:cs typeface="Noto Sans Medium"/>
                <a:sym typeface="Noto Sans Medium"/>
              </a:defRPr>
            </a:lvl1pPr>
            <a:lvl2pPr lvl="1" algn="ctr"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2pPr>
            <a:lvl3pPr lvl="2" algn="ctr"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3pPr>
            <a:lvl4pPr lvl="3" algn="ctr"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4pPr>
            <a:lvl5pPr lvl="4" algn="ctr"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5pPr>
            <a:lvl6pPr lvl="5" algn="ctr"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6pPr>
            <a:lvl7pPr lvl="6" algn="ctr"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7pPr>
            <a:lvl8pPr lvl="7" algn="ctr"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8pPr>
            <a:lvl9pPr lvl="8" algn="ctr" rtl="0">
              <a:lnSpc>
                <a:spcPct val="90000"/>
              </a:lnSpc>
              <a:spcBef>
                <a:spcPts val="0"/>
              </a:spcBef>
              <a:spcAft>
                <a:spcPts val="0"/>
              </a:spcAft>
              <a:buSzPts val="2400"/>
              <a:buFont typeface="Noto Sans SemiBold"/>
              <a:buNone/>
              <a:defRPr sz="2400">
                <a:latin typeface="Noto Sans SemiBold"/>
                <a:ea typeface="Noto Sans SemiBold"/>
                <a:cs typeface="Noto Sans SemiBold"/>
                <a:sym typeface="Noto Sans SemiBold"/>
              </a:defRPr>
            </a:lvl9pPr>
          </a:lstStyle>
          <a:p>
            <a:endParaRPr/>
          </a:p>
        </p:txBody>
      </p:sp>
      <p:cxnSp>
        <p:nvCxnSpPr>
          <p:cNvPr id="26" name="Google Shape;26;p5"/>
          <p:cNvCxnSpPr/>
          <p:nvPr/>
        </p:nvCxnSpPr>
        <p:spPr>
          <a:xfrm>
            <a:off x="708625" y="610150"/>
            <a:ext cx="0" cy="45552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713225" y="417675"/>
            <a:ext cx="7717500" cy="708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752400" y="605150"/>
            <a:ext cx="3186600" cy="1514700"/>
          </a:xfrm>
          <a:prstGeom prst="rect">
            <a:avLst/>
          </a:prstGeom>
        </p:spPr>
        <p:txBody>
          <a:bodyPr spcFirstLastPara="1" wrap="square" lIns="91425" tIns="91425" rIns="91425" bIns="91425" anchor="t" anchorCtr="0">
            <a:noAutofit/>
          </a:bodyPr>
          <a:lstStyle>
            <a:lvl1pPr lvl="0" algn="l" rtl="0">
              <a:lnSpc>
                <a:spcPct val="90000"/>
              </a:lnSpc>
              <a:spcBef>
                <a:spcPts val="0"/>
              </a:spcBef>
              <a:spcAft>
                <a:spcPts val="0"/>
              </a:spcAft>
              <a:buSzPts val="3200"/>
              <a:buNone/>
              <a:defRPr/>
            </a:lvl1pPr>
            <a:lvl2pPr lvl="1" rtl="0">
              <a:lnSpc>
                <a:spcPct val="90000"/>
              </a:lnSpc>
              <a:spcBef>
                <a:spcPts val="0"/>
              </a:spcBef>
              <a:spcAft>
                <a:spcPts val="0"/>
              </a:spcAft>
              <a:buSzPts val="3200"/>
              <a:buNone/>
              <a:defRPr/>
            </a:lvl2pPr>
            <a:lvl3pPr lvl="2" rtl="0">
              <a:lnSpc>
                <a:spcPct val="90000"/>
              </a:lnSpc>
              <a:spcBef>
                <a:spcPts val="0"/>
              </a:spcBef>
              <a:spcAft>
                <a:spcPts val="0"/>
              </a:spcAft>
              <a:buSzPts val="3200"/>
              <a:buNone/>
              <a:defRPr/>
            </a:lvl3pPr>
            <a:lvl4pPr lvl="3" rtl="0">
              <a:lnSpc>
                <a:spcPct val="90000"/>
              </a:lnSpc>
              <a:spcBef>
                <a:spcPts val="0"/>
              </a:spcBef>
              <a:spcAft>
                <a:spcPts val="0"/>
              </a:spcAft>
              <a:buSzPts val="3200"/>
              <a:buNone/>
              <a:defRPr/>
            </a:lvl4pPr>
            <a:lvl5pPr lvl="4" rtl="0">
              <a:lnSpc>
                <a:spcPct val="90000"/>
              </a:lnSpc>
              <a:spcBef>
                <a:spcPts val="0"/>
              </a:spcBef>
              <a:spcAft>
                <a:spcPts val="0"/>
              </a:spcAft>
              <a:buSzPts val="3200"/>
              <a:buNone/>
              <a:defRPr/>
            </a:lvl5pPr>
            <a:lvl6pPr lvl="5" rtl="0">
              <a:lnSpc>
                <a:spcPct val="90000"/>
              </a:lnSpc>
              <a:spcBef>
                <a:spcPts val="0"/>
              </a:spcBef>
              <a:spcAft>
                <a:spcPts val="0"/>
              </a:spcAft>
              <a:buSzPts val="3200"/>
              <a:buNone/>
              <a:defRPr/>
            </a:lvl6pPr>
            <a:lvl7pPr lvl="6" rtl="0">
              <a:lnSpc>
                <a:spcPct val="90000"/>
              </a:lnSpc>
              <a:spcBef>
                <a:spcPts val="0"/>
              </a:spcBef>
              <a:spcAft>
                <a:spcPts val="0"/>
              </a:spcAft>
              <a:buSzPts val="3200"/>
              <a:buNone/>
              <a:defRPr/>
            </a:lvl7pPr>
            <a:lvl8pPr lvl="7" rtl="0">
              <a:lnSpc>
                <a:spcPct val="90000"/>
              </a:lnSpc>
              <a:spcBef>
                <a:spcPts val="0"/>
              </a:spcBef>
              <a:spcAft>
                <a:spcPts val="0"/>
              </a:spcAft>
              <a:buSzPts val="3200"/>
              <a:buNone/>
              <a:defRPr/>
            </a:lvl8pPr>
            <a:lvl9pPr lvl="8" rtl="0">
              <a:lnSpc>
                <a:spcPct val="90000"/>
              </a:lnSpc>
              <a:spcBef>
                <a:spcPts val="0"/>
              </a:spcBef>
              <a:spcAft>
                <a:spcPts val="0"/>
              </a:spcAft>
              <a:buSzPts val="3200"/>
              <a:buNone/>
              <a:defRPr/>
            </a:lvl9pPr>
          </a:lstStyle>
          <a:p>
            <a:endParaRPr/>
          </a:p>
        </p:txBody>
      </p:sp>
      <p:sp>
        <p:nvSpPr>
          <p:cNvPr id="31" name="Google Shape;31;p7"/>
          <p:cNvSpPr txBox="1">
            <a:spLocks noGrp="1"/>
          </p:cNvSpPr>
          <p:nvPr>
            <p:ph type="subTitle" idx="1"/>
          </p:nvPr>
        </p:nvSpPr>
        <p:spPr>
          <a:xfrm>
            <a:off x="752400" y="2288725"/>
            <a:ext cx="3186600" cy="73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2" name="Google Shape;32;p7"/>
          <p:cNvSpPr>
            <a:spLocks noGrp="1"/>
          </p:cNvSpPr>
          <p:nvPr>
            <p:ph type="pic" idx="2"/>
          </p:nvPr>
        </p:nvSpPr>
        <p:spPr>
          <a:xfrm>
            <a:off x="4691300" y="0"/>
            <a:ext cx="4452600" cy="5143500"/>
          </a:xfrm>
          <a:prstGeom prst="rect">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1972800" y="1411500"/>
            <a:ext cx="5198400" cy="20319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lnSpc>
                <a:spcPct val="90000"/>
              </a:lnSpc>
              <a:spcBef>
                <a:spcPts val="0"/>
              </a:spcBef>
              <a:spcAft>
                <a:spcPts val="0"/>
              </a:spcAft>
              <a:buSzPts val="6000"/>
              <a:buNone/>
              <a:defRPr sz="6000"/>
            </a:lvl2pPr>
            <a:lvl3pPr lvl="2">
              <a:lnSpc>
                <a:spcPct val="90000"/>
              </a:lnSpc>
              <a:spcBef>
                <a:spcPts val="0"/>
              </a:spcBef>
              <a:spcAft>
                <a:spcPts val="0"/>
              </a:spcAft>
              <a:buSzPts val="6000"/>
              <a:buNone/>
              <a:defRPr sz="6000"/>
            </a:lvl3pPr>
            <a:lvl4pPr lvl="3">
              <a:lnSpc>
                <a:spcPct val="90000"/>
              </a:lnSpc>
              <a:spcBef>
                <a:spcPts val="0"/>
              </a:spcBef>
              <a:spcAft>
                <a:spcPts val="0"/>
              </a:spcAft>
              <a:buSzPts val="6000"/>
              <a:buNone/>
              <a:defRPr sz="6000"/>
            </a:lvl4pPr>
            <a:lvl5pPr lvl="4">
              <a:lnSpc>
                <a:spcPct val="90000"/>
              </a:lnSpc>
              <a:spcBef>
                <a:spcPts val="0"/>
              </a:spcBef>
              <a:spcAft>
                <a:spcPts val="0"/>
              </a:spcAft>
              <a:buSzPts val="6000"/>
              <a:buNone/>
              <a:defRPr sz="6000"/>
            </a:lvl5pPr>
            <a:lvl6pPr lvl="5">
              <a:lnSpc>
                <a:spcPct val="90000"/>
              </a:lnSpc>
              <a:spcBef>
                <a:spcPts val="0"/>
              </a:spcBef>
              <a:spcAft>
                <a:spcPts val="0"/>
              </a:spcAft>
              <a:buSzPts val="6000"/>
              <a:buNone/>
              <a:defRPr sz="6000"/>
            </a:lvl6pPr>
            <a:lvl7pPr lvl="6">
              <a:lnSpc>
                <a:spcPct val="90000"/>
              </a:lnSpc>
              <a:spcBef>
                <a:spcPts val="0"/>
              </a:spcBef>
              <a:spcAft>
                <a:spcPts val="0"/>
              </a:spcAft>
              <a:buSzPts val="6000"/>
              <a:buNone/>
              <a:defRPr sz="6000"/>
            </a:lvl7pPr>
            <a:lvl8pPr lvl="7">
              <a:lnSpc>
                <a:spcPct val="90000"/>
              </a:lnSpc>
              <a:spcBef>
                <a:spcPts val="0"/>
              </a:spcBef>
              <a:spcAft>
                <a:spcPts val="0"/>
              </a:spcAft>
              <a:buSzPts val="6000"/>
              <a:buNone/>
              <a:defRPr sz="6000"/>
            </a:lvl8pPr>
            <a:lvl9pPr lvl="8">
              <a:lnSpc>
                <a:spcPct val="90000"/>
              </a:lnSpc>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4276925" y="658925"/>
            <a:ext cx="4153800" cy="800400"/>
          </a:xfrm>
          <a:prstGeom prst="rect">
            <a:avLst/>
          </a:prstGeom>
        </p:spPr>
        <p:txBody>
          <a:bodyPr spcFirstLastPara="1" wrap="square" lIns="91425" tIns="91425" rIns="91425" bIns="91425" anchor="t" anchorCtr="0">
            <a:noAutofit/>
          </a:bodyPr>
          <a:lstStyle>
            <a:lvl1pPr lvl="0" algn="r">
              <a:spcBef>
                <a:spcPts val="0"/>
              </a:spcBef>
              <a:spcAft>
                <a:spcPts val="0"/>
              </a:spcAft>
              <a:buSzPts val="6000"/>
              <a:buNone/>
              <a:defRPr sz="4000"/>
            </a:lvl1pPr>
            <a:lvl2pPr lvl="1" algn="l">
              <a:spcBef>
                <a:spcPts val="0"/>
              </a:spcBef>
              <a:spcAft>
                <a:spcPts val="0"/>
              </a:spcAft>
              <a:buSzPts val="6000"/>
              <a:buNone/>
              <a:defRPr sz="6000"/>
            </a:lvl2pPr>
            <a:lvl3pPr lvl="2" algn="l">
              <a:spcBef>
                <a:spcPts val="0"/>
              </a:spcBef>
              <a:spcAft>
                <a:spcPts val="0"/>
              </a:spcAft>
              <a:buSzPts val="6000"/>
              <a:buNone/>
              <a:defRPr sz="6000"/>
            </a:lvl3pPr>
            <a:lvl4pPr lvl="3" algn="l">
              <a:spcBef>
                <a:spcPts val="0"/>
              </a:spcBef>
              <a:spcAft>
                <a:spcPts val="0"/>
              </a:spcAft>
              <a:buSzPts val="6000"/>
              <a:buNone/>
              <a:defRPr sz="6000"/>
            </a:lvl4pPr>
            <a:lvl5pPr lvl="4" algn="l">
              <a:spcBef>
                <a:spcPts val="0"/>
              </a:spcBef>
              <a:spcAft>
                <a:spcPts val="0"/>
              </a:spcAft>
              <a:buSzPts val="6000"/>
              <a:buNone/>
              <a:defRPr sz="6000"/>
            </a:lvl5pPr>
            <a:lvl6pPr lvl="5" algn="l">
              <a:spcBef>
                <a:spcPts val="0"/>
              </a:spcBef>
              <a:spcAft>
                <a:spcPts val="0"/>
              </a:spcAft>
              <a:buSzPts val="6000"/>
              <a:buNone/>
              <a:defRPr sz="6000"/>
            </a:lvl6pPr>
            <a:lvl7pPr lvl="6" algn="l">
              <a:spcBef>
                <a:spcPts val="0"/>
              </a:spcBef>
              <a:spcAft>
                <a:spcPts val="0"/>
              </a:spcAft>
              <a:buSzPts val="6000"/>
              <a:buNone/>
              <a:defRPr sz="6000"/>
            </a:lvl7pPr>
            <a:lvl8pPr lvl="7" algn="l">
              <a:spcBef>
                <a:spcPts val="0"/>
              </a:spcBef>
              <a:spcAft>
                <a:spcPts val="0"/>
              </a:spcAft>
              <a:buSzPts val="6000"/>
              <a:buNone/>
              <a:defRPr sz="6000"/>
            </a:lvl8pPr>
            <a:lvl9pPr lvl="8" algn="l">
              <a:spcBef>
                <a:spcPts val="0"/>
              </a:spcBef>
              <a:spcAft>
                <a:spcPts val="0"/>
              </a:spcAft>
              <a:buSzPts val="6000"/>
              <a:buNone/>
              <a:defRPr sz="6000"/>
            </a:lvl9pPr>
          </a:lstStyle>
          <a:p>
            <a:endParaRPr/>
          </a:p>
        </p:txBody>
      </p:sp>
      <p:sp>
        <p:nvSpPr>
          <p:cNvPr id="37" name="Google Shape;37;p9"/>
          <p:cNvSpPr txBox="1">
            <a:spLocks noGrp="1"/>
          </p:cNvSpPr>
          <p:nvPr>
            <p:ph type="subTitle" idx="1"/>
          </p:nvPr>
        </p:nvSpPr>
        <p:spPr>
          <a:xfrm>
            <a:off x="4276925" y="1600143"/>
            <a:ext cx="4153800" cy="10467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nSpc>
                <a:spcPct val="100000"/>
              </a:lnSpc>
              <a:spcBef>
                <a:spcPts val="0"/>
              </a:spcBef>
              <a:spcAft>
                <a:spcPts val="0"/>
              </a:spcAft>
              <a:buSzPts val="1400"/>
              <a:buNone/>
              <a:defRPr sz="1400"/>
            </a:lvl2pPr>
            <a:lvl3pPr lvl="2">
              <a:lnSpc>
                <a:spcPct val="100000"/>
              </a:lnSpc>
              <a:spcBef>
                <a:spcPts val="0"/>
              </a:spcBef>
              <a:spcAft>
                <a:spcPts val="0"/>
              </a:spcAft>
              <a:buSzPts val="1400"/>
              <a:buNone/>
              <a:defRPr sz="1400"/>
            </a:lvl3pPr>
            <a:lvl4pPr lvl="3">
              <a:lnSpc>
                <a:spcPct val="100000"/>
              </a:lnSpc>
              <a:spcBef>
                <a:spcPts val="0"/>
              </a:spcBef>
              <a:spcAft>
                <a:spcPts val="0"/>
              </a:spcAft>
              <a:buSzPts val="1400"/>
              <a:buNone/>
              <a:defRPr sz="1400"/>
            </a:lvl4pPr>
            <a:lvl5pPr lvl="4">
              <a:lnSpc>
                <a:spcPct val="100000"/>
              </a:lnSpc>
              <a:spcBef>
                <a:spcPts val="0"/>
              </a:spcBef>
              <a:spcAft>
                <a:spcPts val="0"/>
              </a:spcAft>
              <a:buSzPts val="1400"/>
              <a:buNone/>
              <a:defRPr sz="1400"/>
            </a:lvl5pPr>
            <a:lvl6pPr lvl="5">
              <a:lnSpc>
                <a:spcPct val="100000"/>
              </a:lnSpc>
              <a:spcBef>
                <a:spcPts val="0"/>
              </a:spcBef>
              <a:spcAft>
                <a:spcPts val="0"/>
              </a:spcAft>
              <a:buSzPts val="1400"/>
              <a:buNone/>
              <a:defRPr sz="1400"/>
            </a:lvl6pPr>
            <a:lvl7pPr lvl="6">
              <a:lnSpc>
                <a:spcPct val="100000"/>
              </a:lnSpc>
              <a:spcBef>
                <a:spcPts val="0"/>
              </a:spcBef>
              <a:spcAft>
                <a:spcPts val="0"/>
              </a:spcAft>
              <a:buSzPts val="1400"/>
              <a:buNone/>
              <a:defRPr sz="1400"/>
            </a:lvl7pPr>
            <a:lvl8pPr lvl="7">
              <a:lnSpc>
                <a:spcPct val="100000"/>
              </a:lnSpc>
              <a:spcBef>
                <a:spcPts val="0"/>
              </a:spcBef>
              <a:spcAft>
                <a:spcPts val="0"/>
              </a:spcAft>
              <a:buSzPts val="1400"/>
              <a:buNone/>
              <a:defRPr sz="1400"/>
            </a:lvl8pPr>
            <a:lvl9pPr lvl="8">
              <a:lnSpc>
                <a:spcPct val="100000"/>
              </a:lnSpc>
              <a:spcBef>
                <a:spcPts val="0"/>
              </a:spcBef>
              <a:spcAft>
                <a:spcPts val="0"/>
              </a:spcAft>
              <a:buSzPts val="1400"/>
              <a:buNone/>
              <a:defRPr sz="1400"/>
            </a:lvl9pPr>
          </a:lstStyle>
          <a:p>
            <a:endParaRPr/>
          </a:p>
        </p:txBody>
      </p:sp>
      <p:sp>
        <p:nvSpPr>
          <p:cNvPr id="38" name="Google Shape;38;p9"/>
          <p:cNvSpPr>
            <a:spLocks noGrp="1"/>
          </p:cNvSpPr>
          <p:nvPr>
            <p:ph type="pic" idx="2"/>
          </p:nvPr>
        </p:nvSpPr>
        <p:spPr>
          <a:xfrm>
            <a:off x="0" y="877650"/>
            <a:ext cx="3497400" cy="4266000"/>
          </a:xfrm>
          <a:prstGeom prst="rect">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
        <p:cNvGrpSpPr/>
        <p:nvPr/>
      </p:nvGrpSpPr>
      <p:grpSpPr>
        <a:xfrm>
          <a:off x="0" y="0"/>
          <a:ext cx="0" cy="0"/>
          <a:chOff x="0" y="0"/>
          <a:chExt cx="0" cy="0"/>
        </a:xfrm>
      </p:grpSpPr>
      <p:sp>
        <p:nvSpPr>
          <p:cNvPr id="40" name="Google Shape;40;p10"/>
          <p:cNvSpPr>
            <a:spLocks noGrp="1"/>
          </p:cNvSpPr>
          <p:nvPr>
            <p:ph type="pic" idx="2"/>
          </p:nvPr>
        </p:nvSpPr>
        <p:spPr>
          <a:xfrm>
            <a:off x="-100" y="0"/>
            <a:ext cx="9144000" cy="5143500"/>
          </a:xfrm>
          <a:prstGeom prst="rect">
            <a:avLst/>
          </a:prstGeom>
          <a:noFill/>
          <a:ln>
            <a:noFill/>
          </a:ln>
        </p:spPr>
      </p:sp>
      <p:sp>
        <p:nvSpPr>
          <p:cNvPr id="41" name="Google Shape;41;p10"/>
          <p:cNvSpPr txBox="1">
            <a:spLocks noGrp="1"/>
          </p:cNvSpPr>
          <p:nvPr>
            <p:ph type="title"/>
          </p:nvPr>
        </p:nvSpPr>
        <p:spPr>
          <a:xfrm>
            <a:off x="3646125" y="3438875"/>
            <a:ext cx="4784400" cy="116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3200"/>
              <a:buNone/>
              <a:defRPr/>
            </a:lvl1pPr>
            <a:lvl2pPr lvl="1" algn="l" rtl="0">
              <a:spcBef>
                <a:spcPts val="0"/>
              </a:spcBef>
              <a:spcAft>
                <a:spcPts val="0"/>
              </a:spcAft>
              <a:buSzPts val="3200"/>
              <a:buNone/>
              <a:defRPr/>
            </a:lvl2pPr>
            <a:lvl3pPr lvl="2" algn="l" rtl="0">
              <a:spcBef>
                <a:spcPts val="0"/>
              </a:spcBef>
              <a:spcAft>
                <a:spcPts val="0"/>
              </a:spcAft>
              <a:buSzPts val="3200"/>
              <a:buNone/>
              <a:defRPr/>
            </a:lvl3pPr>
            <a:lvl4pPr lvl="3" algn="l" rtl="0">
              <a:spcBef>
                <a:spcPts val="0"/>
              </a:spcBef>
              <a:spcAft>
                <a:spcPts val="0"/>
              </a:spcAft>
              <a:buSzPts val="3200"/>
              <a:buNone/>
              <a:defRPr/>
            </a:lvl4pPr>
            <a:lvl5pPr lvl="4" algn="l" rtl="0">
              <a:spcBef>
                <a:spcPts val="0"/>
              </a:spcBef>
              <a:spcAft>
                <a:spcPts val="0"/>
              </a:spcAft>
              <a:buSzPts val="3200"/>
              <a:buNone/>
              <a:defRPr/>
            </a:lvl5pPr>
            <a:lvl6pPr lvl="5" algn="l" rtl="0">
              <a:spcBef>
                <a:spcPts val="0"/>
              </a:spcBef>
              <a:spcAft>
                <a:spcPts val="0"/>
              </a:spcAft>
              <a:buSzPts val="3200"/>
              <a:buNone/>
              <a:defRPr/>
            </a:lvl6pPr>
            <a:lvl7pPr lvl="6" algn="l" rtl="0">
              <a:spcBef>
                <a:spcPts val="0"/>
              </a:spcBef>
              <a:spcAft>
                <a:spcPts val="0"/>
              </a:spcAft>
              <a:buSzPts val="3200"/>
              <a:buNone/>
              <a:defRPr/>
            </a:lvl7pPr>
            <a:lvl8pPr lvl="7" algn="l" rtl="0">
              <a:spcBef>
                <a:spcPts val="0"/>
              </a:spcBef>
              <a:spcAft>
                <a:spcPts val="0"/>
              </a:spcAft>
              <a:buSzPts val="3200"/>
              <a:buNone/>
              <a:defRPr/>
            </a:lvl8pPr>
            <a:lvl9pPr lvl="8" algn="l" rtl="0">
              <a:spcBef>
                <a:spcPts val="0"/>
              </a:spcBef>
              <a:spcAft>
                <a:spcPts val="0"/>
              </a:spcAft>
              <a:buSzPts val="3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29" Type="http://schemas.openxmlformats.org/officeDocument/2006/relationships/slideLayout" Target="../slideLayouts/slideLayout29.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32" Type="http://schemas.openxmlformats.org/officeDocument/2006/relationships/theme" Target="../theme/theme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31" Type="http://schemas.openxmlformats.org/officeDocument/2006/relationships/slideLayout" Target="../slideLayouts/slideLayout3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slideLayout" Target="../slideLayouts/slideLayout30.xml" /></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 /><Relationship Id="rId2" Type="http://schemas.openxmlformats.org/officeDocument/2006/relationships/slideLayout" Target="../slideLayouts/slideLayout33.xml" /><Relationship Id="rId1" Type="http://schemas.openxmlformats.org/officeDocument/2006/relationships/slideLayout" Target="../slideLayouts/slideLayout32.xml" /></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 /><Relationship Id="rId2" Type="http://schemas.openxmlformats.org/officeDocument/2006/relationships/slideLayout" Target="../slideLayouts/slideLayout35.xml" /><Relationship Id="rId1" Type="http://schemas.openxmlformats.org/officeDocument/2006/relationships/slideLayout" Target="../slideLayouts/slideLayout3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17675"/>
            <a:ext cx="7717500" cy="708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200"/>
              <a:buFont typeface="Noto Sans SemiBold"/>
              <a:buNone/>
              <a:defRPr sz="3200" i="1">
                <a:solidFill>
                  <a:schemeClr val="dk1"/>
                </a:solidFill>
                <a:latin typeface="Noto Sans SemiBold"/>
                <a:ea typeface="Noto Sans SemiBold"/>
                <a:cs typeface="Noto Sans SemiBold"/>
                <a:sym typeface="Noto Sans SemiBold"/>
              </a:defRPr>
            </a:lvl1pPr>
            <a:lvl2pPr lvl="1" algn="ctr">
              <a:spcBef>
                <a:spcPts val="0"/>
              </a:spcBef>
              <a:spcAft>
                <a:spcPts val="0"/>
              </a:spcAft>
              <a:buClr>
                <a:schemeClr val="dk1"/>
              </a:buClr>
              <a:buSzPts val="3200"/>
              <a:buFont typeface="Noto Sans SemiBold"/>
              <a:buNone/>
              <a:defRPr sz="3200" i="1">
                <a:solidFill>
                  <a:schemeClr val="dk1"/>
                </a:solidFill>
                <a:latin typeface="Noto Sans SemiBold"/>
                <a:ea typeface="Noto Sans SemiBold"/>
                <a:cs typeface="Noto Sans SemiBold"/>
                <a:sym typeface="Noto Sans SemiBold"/>
              </a:defRPr>
            </a:lvl2pPr>
            <a:lvl3pPr lvl="2" algn="ctr">
              <a:spcBef>
                <a:spcPts val="0"/>
              </a:spcBef>
              <a:spcAft>
                <a:spcPts val="0"/>
              </a:spcAft>
              <a:buClr>
                <a:schemeClr val="dk1"/>
              </a:buClr>
              <a:buSzPts val="3200"/>
              <a:buFont typeface="Noto Sans SemiBold"/>
              <a:buNone/>
              <a:defRPr sz="3200" i="1">
                <a:solidFill>
                  <a:schemeClr val="dk1"/>
                </a:solidFill>
                <a:latin typeface="Noto Sans SemiBold"/>
                <a:ea typeface="Noto Sans SemiBold"/>
                <a:cs typeface="Noto Sans SemiBold"/>
                <a:sym typeface="Noto Sans SemiBold"/>
              </a:defRPr>
            </a:lvl3pPr>
            <a:lvl4pPr lvl="3" algn="ctr">
              <a:spcBef>
                <a:spcPts val="0"/>
              </a:spcBef>
              <a:spcAft>
                <a:spcPts val="0"/>
              </a:spcAft>
              <a:buClr>
                <a:schemeClr val="dk1"/>
              </a:buClr>
              <a:buSzPts val="3200"/>
              <a:buFont typeface="Noto Sans SemiBold"/>
              <a:buNone/>
              <a:defRPr sz="3200" i="1">
                <a:solidFill>
                  <a:schemeClr val="dk1"/>
                </a:solidFill>
                <a:latin typeface="Noto Sans SemiBold"/>
                <a:ea typeface="Noto Sans SemiBold"/>
                <a:cs typeface="Noto Sans SemiBold"/>
                <a:sym typeface="Noto Sans SemiBold"/>
              </a:defRPr>
            </a:lvl4pPr>
            <a:lvl5pPr lvl="4" algn="ctr">
              <a:spcBef>
                <a:spcPts val="0"/>
              </a:spcBef>
              <a:spcAft>
                <a:spcPts val="0"/>
              </a:spcAft>
              <a:buClr>
                <a:schemeClr val="dk1"/>
              </a:buClr>
              <a:buSzPts val="3200"/>
              <a:buFont typeface="Noto Sans SemiBold"/>
              <a:buNone/>
              <a:defRPr sz="3200" i="1">
                <a:solidFill>
                  <a:schemeClr val="dk1"/>
                </a:solidFill>
                <a:latin typeface="Noto Sans SemiBold"/>
                <a:ea typeface="Noto Sans SemiBold"/>
                <a:cs typeface="Noto Sans SemiBold"/>
                <a:sym typeface="Noto Sans SemiBold"/>
              </a:defRPr>
            </a:lvl5pPr>
            <a:lvl6pPr lvl="5" algn="ctr">
              <a:spcBef>
                <a:spcPts val="0"/>
              </a:spcBef>
              <a:spcAft>
                <a:spcPts val="0"/>
              </a:spcAft>
              <a:buClr>
                <a:schemeClr val="dk1"/>
              </a:buClr>
              <a:buSzPts val="3200"/>
              <a:buFont typeface="Noto Sans SemiBold"/>
              <a:buNone/>
              <a:defRPr sz="3200" i="1">
                <a:solidFill>
                  <a:schemeClr val="dk1"/>
                </a:solidFill>
                <a:latin typeface="Noto Sans SemiBold"/>
                <a:ea typeface="Noto Sans SemiBold"/>
                <a:cs typeface="Noto Sans SemiBold"/>
                <a:sym typeface="Noto Sans SemiBold"/>
              </a:defRPr>
            </a:lvl6pPr>
            <a:lvl7pPr lvl="6" algn="ctr">
              <a:spcBef>
                <a:spcPts val="0"/>
              </a:spcBef>
              <a:spcAft>
                <a:spcPts val="0"/>
              </a:spcAft>
              <a:buClr>
                <a:schemeClr val="dk1"/>
              </a:buClr>
              <a:buSzPts val="3200"/>
              <a:buFont typeface="Noto Sans SemiBold"/>
              <a:buNone/>
              <a:defRPr sz="3200" i="1">
                <a:solidFill>
                  <a:schemeClr val="dk1"/>
                </a:solidFill>
                <a:latin typeface="Noto Sans SemiBold"/>
                <a:ea typeface="Noto Sans SemiBold"/>
                <a:cs typeface="Noto Sans SemiBold"/>
                <a:sym typeface="Noto Sans SemiBold"/>
              </a:defRPr>
            </a:lvl7pPr>
            <a:lvl8pPr lvl="7" algn="ctr">
              <a:spcBef>
                <a:spcPts val="0"/>
              </a:spcBef>
              <a:spcAft>
                <a:spcPts val="0"/>
              </a:spcAft>
              <a:buClr>
                <a:schemeClr val="dk1"/>
              </a:buClr>
              <a:buSzPts val="3200"/>
              <a:buFont typeface="Noto Sans SemiBold"/>
              <a:buNone/>
              <a:defRPr sz="3200" i="1">
                <a:solidFill>
                  <a:schemeClr val="dk1"/>
                </a:solidFill>
                <a:latin typeface="Noto Sans SemiBold"/>
                <a:ea typeface="Noto Sans SemiBold"/>
                <a:cs typeface="Noto Sans SemiBold"/>
                <a:sym typeface="Noto Sans SemiBold"/>
              </a:defRPr>
            </a:lvl8pPr>
            <a:lvl9pPr lvl="8" algn="ctr">
              <a:spcBef>
                <a:spcPts val="0"/>
              </a:spcBef>
              <a:spcAft>
                <a:spcPts val="0"/>
              </a:spcAft>
              <a:buClr>
                <a:schemeClr val="dk1"/>
              </a:buClr>
              <a:buSzPts val="3200"/>
              <a:buFont typeface="Noto Sans SemiBold"/>
              <a:buNone/>
              <a:defRPr sz="3200" i="1">
                <a:solidFill>
                  <a:schemeClr val="dk1"/>
                </a:solidFill>
                <a:latin typeface="Noto Sans SemiBold"/>
                <a:ea typeface="Noto Sans SemiBold"/>
                <a:cs typeface="Noto Sans SemiBold"/>
                <a:sym typeface="Noto Sans SemiBold"/>
              </a:defRPr>
            </a:lvl9pPr>
          </a:lstStyle>
          <a:p>
            <a:endParaRPr/>
          </a:p>
        </p:txBody>
      </p:sp>
      <p:sp>
        <p:nvSpPr>
          <p:cNvPr id="7" name="Google Shape;7;p1"/>
          <p:cNvSpPr txBox="1">
            <a:spLocks noGrp="1"/>
          </p:cNvSpPr>
          <p:nvPr>
            <p:ph type="body" idx="1"/>
          </p:nvPr>
        </p:nvSpPr>
        <p:spPr>
          <a:xfrm>
            <a:off x="713225" y="1297400"/>
            <a:ext cx="7717500" cy="33111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1pPr>
            <a:lvl2pPr marL="914400" lvl="1"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2pPr>
            <a:lvl3pPr marL="1371600" lvl="2"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3pPr>
            <a:lvl4pPr marL="1828800" lvl="3"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4pPr>
            <a:lvl5pPr marL="2286000" lvl="4"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5pPr>
            <a:lvl6pPr marL="2743200" lvl="5"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6pPr>
            <a:lvl7pPr marL="3200400" lvl="6"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7pPr>
            <a:lvl8pPr marL="3657600" lvl="7"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8pPr>
            <a:lvl9pPr marL="4114800" lvl="8" indent="-304800">
              <a:lnSpc>
                <a:spcPct val="100000"/>
              </a:lnSpc>
              <a:spcBef>
                <a:spcPts val="1600"/>
              </a:spcBef>
              <a:spcAft>
                <a:spcPts val="1600"/>
              </a:spcAft>
              <a:buClr>
                <a:schemeClr val="dk1"/>
              </a:buClr>
              <a:buSzPts val="1200"/>
              <a:buFont typeface="Assistant"/>
              <a:buChar char="■"/>
              <a:defRPr sz="1200">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72"/>
        <p:cNvGrpSpPr/>
        <p:nvPr/>
      </p:nvGrpSpPr>
      <p:grpSpPr>
        <a:xfrm>
          <a:off x="0" y="0"/>
          <a:ext cx="0" cy="0"/>
          <a:chOff x="0" y="0"/>
          <a:chExt cx="0" cy="0"/>
        </a:xfrm>
      </p:grpSpPr>
      <p:sp>
        <p:nvSpPr>
          <p:cNvPr id="173" name="Google Shape;173;p3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74" name="Google Shape;174;p3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78"/>
        <p:cNvGrpSpPr/>
        <p:nvPr/>
      </p:nvGrpSpPr>
      <p:grpSpPr>
        <a:xfrm>
          <a:off x="0" y="0"/>
          <a:ext cx="0" cy="0"/>
          <a:chOff x="0" y="0"/>
          <a:chExt cx="0" cy="0"/>
        </a:xfrm>
      </p:grpSpPr>
      <p:sp>
        <p:nvSpPr>
          <p:cNvPr id="179" name="Google Shape;179;p36"/>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180" name="Google Shape;180;p36"/>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11.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4.xml" /></Relationships>
</file>

<file path=ppt/slides/_rels/slide12.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19.xml" /></Relationships>
</file>

<file path=ppt/slides/_rels/slide1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4.xml" /></Relationships>
</file>

<file path=ppt/slides/_rels/slide14.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19.xml" /></Relationships>
</file>

<file path=ppt/slides/_rels/slide15.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14.xml" /></Relationships>
</file>

<file path=ppt/slides/_rels/slide16.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19.xml" /></Relationships>
</file>

<file path=ppt/slides/_rels/slide17.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14.xml" /></Relationships>
</file>

<file path=ppt/slides/_rels/slide18.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19.xml" /></Relationships>
</file>

<file path=ppt/slides/_rels/slide19.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notesSlide" Target="../notesSlides/notesSlide10.xml" /><Relationship Id="rId1" Type="http://schemas.openxmlformats.org/officeDocument/2006/relationships/slideLayout" Target="../slideLayouts/slideLayout29.xml" /><Relationship Id="rId4" Type="http://schemas.openxmlformats.org/officeDocument/2006/relationships/image" Target="../media/image1.jpg"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4.xml" /><Relationship Id="rId1" Type="http://schemas.openxmlformats.org/officeDocument/2006/relationships/slideLayout" Target="../slideLayouts/slideLayout18.xml" /></Relationships>
</file>

<file path=ppt/slides/_rels/slide5.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6.xml" /><Relationship Id="rId1" Type="http://schemas.openxmlformats.org/officeDocument/2006/relationships/slideLayout" Target="../slideLayouts/slideLayout8.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3.xml" /></Relationships>
</file>

<file path=ppt/slides/_rels/slide8.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8.xml" /><Relationship Id="rId1" Type="http://schemas.openxmlformats.org/officeDocument/2006/relationships/slideLayout" Target="../slideLayouts/slideLayout19.xml" /></Relationships>
</file>

<file path=ppt/slides/_rels/slide9.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9.xml" /><Relationship Id="rId1" Type="http://schemas.openxmlformats.org/officeDocument/2006/relationships/slideLayout" Target="../slideLayouts/slideLayout1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9"/>
          <p:cNvSpPr txBox="1">
            <a:spLocks noGrp="1"/>
          </p:cNvSpPr>
          <p:nvPr>
            <p:ph type="ctrTitle"/>
          </p:nvPr>
        </p:nvSpPr>
        <p:spPr>
          <a:xfrm>
            <a:off x="713225" y="627000"/>
            <a:ext cx="4577100" cy="1985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ru-RU" dirty="0">
                <a:latin typeface="Noto Sans Medium"/>
                <a:ea typeface="Noto Sans Medium"/>
                <a:cs typeface="Noto Sans Medium"/>
                <a:sym typeface="Noto Sans Medium"/>
              </a:rPr>
              <a:t>МЯГКИЕ ЛЕКАРСТВЕННЫЕ</a:t>
            </a:r>
            <a:r>
              <a:rPr lang="en" dirty="0">
                <a:latin typeface="Noto Sans Medium"/>
                <a:ea typeface="Noto Sans Medium"/>
                <a:cs typeface="Noto Sans Medium"/>
                <a:sym typeface="Noto Sans Medium"/>
              </a:rPr>
              <a:t> </a:t>
            </a:r>
            <a:r>
              <a:rPr lang="ru-RU" dirty="0">
                <a:latin typeface="Noto Sans Medium"/>
                <a:ea typeface="Noto Sans Medium"/>
                <a:cs typeface="Noto Sans Medium"/>
                <a:sym typeface="Noto Sans Medium"/>
              </a:rPr>
              <a:t>ФОРМЫ</a:t>
            </a:r>
            <a:endParaRPr dirty="0">
              <a:solidFill>
                <a:schemeClr val="lt2"/>
              </a:solidFill>
              <a:latin typeface="Noto Sans Light"/>
              <a:ea typeface="Noto Sans Light"/>
              <a:cs typeface="Noto Sans Light"/>
              <a:sym typeface="Noto Sans Light"/>
            </a:endParaRPr>
          </a:p>
        </p:txBody>
      </p:sp>
      <p:sp>
        <p:nvSpPr>
          <p:cNvPr id="189" name="Google Shape;189;p39"/>
          <p:cNvSpPr txBox="1">
            <a:spLocks noGrp="1"/>
          </p:cNvSpPr>
          <p:nvPr>
            <p:ph type="subTitle" idx="1"/>
          </p:nvPr>
        </p:nvSpPr>
        <p:spPr>
          <a:xfrm>
            <a:off x="713225" y="2612700"/>
            <a:ext cx="4577100" cy="40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Мази, гели, крема, суппозитории, пасты, пластыри. </a:t>
            </a:r>
            <a:endParaRPr dirty="0"/>
          </a:p>
        </p:txBody>
      </p:sp>
      <p:pic>
        <p:nvPicPr>
          <p:cNvPr id="190" name="Google Shape;190;p39"/>
          <p:cNvPicPr preferRelativeResize="0">
            <a:picLocks noGrp="1"/>
          </p:cNvPicPr>
          <p:nvPr>
            <p:ph type="pic" idx="2"/>
          </p:nvPr>
        </p:nvPicPr>
        <p:blipFill rotWithShape="1">
          <a:blip r:embed="rId3">
            <a:alphaModFix/>
          </a:blip>
          <a:srcRect t="1706" b="5062"/>
          <a:stretch/>
        </p:blipFill>
        <p:spPr>
          <a:xfrm>
            <a:off x="5877000" y="877650"/>
            <a:ext cx="3267000" cy="4265850"/>
          </a:xfrm>
          <a:prstGeom prst="rect">
            <a:avLst/>
          </a:prstGeom>
        </p:spPr>
      </p:pic>
      <p:sp>
        <p:nvSpPr>
          <p:cNvPr id="191" name="Google Shape;191;p39"/>
          <p:cNvSpPr txBox="1"/>
          <p:nvPr/>
        </p:nvSpPr>
        <p:spPr>
          <a:xfrm>
            <a:off x="4073550" y="3932525"/>
            <a:ext cx="1664100" cy="55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ru-RU" sz="1200" dirty="0">
                <a:solidFill>
                  <a:schemeClr val="dk1"/>
                </a:solidFill>
                <a:latin typeface="Assistant"/>
                <a:ea typeface="Assistant"/>
                <a:cs typeface="Assistant"/>
                <a:sym typeface="Assistant"/>
              </a:rPr>
              <a:t>Выполнил студент гр. Фарм-101</a:t>
            </a:r>
          </a:p>
          <a:p>
            <a:pPr marL="0" lvl="0" indent="0" algn="r" rtl="0">
              <a:spcBef>
                <a:spcPts val="0"/>
              </a:spcBef>
              <a:spcAft>
                <a:spcPts val="0"/>
              </a:spcAft>
              <a:buNone/>
            </a:pPr>
            <a:r>
              <a:rPr lang="ru-RU" sz="1200" dirty="0">
                <a:solidFill>
                  <a:schemeClr val="dk1"/>
                </a:solidFill>
                <a:latin typeface="Assistant"/>
                <a:ea typeface="Assistant"/>
                <a:cs typeface="Assistant"/>
                <a:sym typeface="Assistant"/>
              </a:rPr>
              <a:t>Амброс. С. Е</a:t>
            </a:r>
            <a:endParaRPr sz="1200" dirty="0">
              <a:solidFill>
                <a:schemeClr val="dk1"/>
              </a:solidFill>
              <a:latin typeface="Assistant"/>
              <a:ea typeface="Assistant"/>
              <a:cs typeface="Assistant"/>
              <a:sym typeface="Assistant"/>
            </a:endParaRPr>
          </a:p>
        </p:txBody>
      </p:sp>
      <p:sp>
        <p:nvSpPr>
          <p:cNvPr id="192" name="Google Shape;192;p39"/>
          <p:cNvSpPr txBox="1"/>
          <p:nvPr/>
        </p:nvSpPr>
        <p:spPr>
          <a:xfrm>
            <a:off x="4073550" y="3513875"/>
            <a:ext cx="1664100" cy="36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b="1">
                <a:solidFill>
                  <a:schemeClr val="dk1"/>
                </a:solidFill>
                <a:latin typeface="Assistant"/>
                <a:ea typeface="Assistant"/>
                <a:cs typeface="Assistant"/>
                <a:sym typeface="Assistant"/>
              </a:rPr>
              <a:t>1</a:t>
            </a:r>
            <a:endParaRPr sz="1200" b="1">
              <a:solidFill>
                <a:schemeClr val="dk1"/>
              </a:solidFill>
              <a:latin typeface="Assistant"/>
              <a:ea typeface="Assistant"/>
              <a:cs typeface="Assistant"/>
              <a:sym typeface="Assistant"/>
            </a:endParaRPr>
          </a:p>
        </p:txBody>
      </p:sp>
      <p:cxnSp>
        <p:nvCxnSpPr>
          <p:cNvPr id="194" name="Google Shape;194;p39"/>
          <p:cNvCxnSpPr/>
          <p:nvPr/>
        </p:nvCxnSpPr>
        <p:spPr>
          <a:xfrm>
            <a:off x="5554300" y="3919775"/>
            <a:ext cx="89700" cy="0"/>
          </a:xfrm>
          <a:prstGeom prst="straightConnector1">
            <a:avLst/>
          </a:prstGeom>
          <a:noFill/>
          <a:ln w="9525" cap="flat" cmpd="sng">
            <a:solidFill>
              <a:schemeClr val="dk1"/>
            </a:solidFill>
            <a:prstDash val="solid"/>
            <a:round/>
            <a:headEnd type="none" w="med" len="med"/>
            <a:tailEnd type="none" w="med" len="med"/>
          </a:ln>
        </p:spPr>
      </p:cxnSp>
      <p:cxnSp>
        <p:nvCxnSpPr>
          <p:cNvPr id="195" name="Google Shape;195;p39"/>
          <p:cNvCxnSpPr/>
          <p:nvPr/>
        </p:nvCxnSpPr>
        <p:spPr>
          <a:xfrm>
            <a:off x="0" y="2578975"/>
            <a:ext cx="5909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933085-96FB-ED9B-341F-3E92E338356C}"/>
              </a:ext>
            </a:extLst>
          </p:cNvPr>
          <p:cNvSpPr>
            <a:spLocks noGrp="1"/>
          </p:cNvSpPr>
          <p:nvPr>
            <p:ph type="title"/>
          </p:nvPr>
        </p:nvSpPr>
        <p:spPr/>
        <p:txBody>
          <a:bodyPr/>
          <a:lstStyle/>
          <a:p>
            <a:r>
              <a:rPr lang="ru-RU" dirty="0"/>
              <a:t>ГЕЛИ</a:t>
            </a:r>
          </a:p>
        </p:txBody>
      </p:sp>
      <p:sp>
        <p:nvSpPr>
          <p:cNvPr id="3" name="Подзаголовок 2">
            <a:extLst>
              <a:ext uri="{FF2B5EF4-FFF2-40B4-BE49-F238E27FC236}">
                <a16:creationId xmlns:a16="http://schemas.microsoft.com/office/drawing/2014/main" id="{7956729B-B9D4-B85E-AFFB-D220B681AF9C}"/>
              </a:ext>
            </a:extLst>
          </p:cNvPr>
          <p:cNvSpPr>
            <a:spLocks noGrp="1"/>
          </p:cNvSpPr>
          <p:nvPr>
            <p:ph type="subTitle" idx="1"/>
          </p:nvPr>
        </p:nvSpPr>
        <p:spPr>
          <a:xfrm>
            <a:off x="713225" y="1125675"/>
            <a:ext cx="3614084" cy="2812143"/>
          </a:xfrm>
        </p:spPr>
        <p:txBody>
          <a:bodyPr/>
          <a:lstStyle/>
          <a:p>
            <a:pPr marL="152400" indent="0" algn="l"/>
            <a:r>
              <a:rPr lang="ru-RU" sz="1400" dirty="0"/>
              <a:t>Представляет собой раствор ЛВ на </a:t>
            </a:r>
            <a:r>
              <a:rPr lang="ru-RU" sz="1400" dirty="0" err="1"/>
              <a:t>желеобранной</a:t>
            </a:r>
            <a:r>
              <a:rPr lang="ru-RU" sz="1400" dirty="0"/>
              <a:t> основе. 
Гель распространенная современная ЛФ В настоящее время выпускает следующие виды гель для наружного применения:
по уходу за кожей волосами:
для нанесения на кожу век
для сухой кож</a:t>
            </a:r>
          </a:p>
        </p:txBody>
      </p:sp>
      <p:sp>
        <p:nvSpPr>
          <p:cNvPr id="4" name="Подзаголовок 3">
            <a:extLst>
              <a:ext uri="{FF2B5EF4-FFF2-40B4-BE49-F238E27FC236}">
                <a16:creationId xmlns:a16="http://schemas.microsoft.com/office/drawing/2014/main" id="{20BCCBD0-BABF-46B9-853D-81ADEDE598AC}"/>
              </a:ext>
            </a:extLst>
          </p:cNvPr>
          <p:cNvSpPr>
            <a:spLocks noGrp="1"/>
          </p:cNvSpPr>
          <p:nvPr>
            <p:ph type="subTitle" idx="2"/>
          </p:nvPr>
        </p:nvSpPr>
        <p:spPr>
          <a:xfrm>
            <a:off x="4816692" y="1125675"/>
            <a:ext cx="3614033" cy="3143250"/>
          </a:xfrm>
        </p:spPr>
        <p:txBody>
          <a:bodyPr/>
          <a:lstStyle/>
          <a:p>
            <a:pPr algn="l"/>
            <a:r>
              <a:rPr lang="ru-RU" sz="1400" dirty="0"/>
              <a:t>Гидрогель создается на основе гидрофильных макромолекул, способен к равновесному обратимому набуханию в воде и водных растворах, насыщает кожу необходимым количеством влаги.
Он используется как крем или маска, увлажняет кожу и разглаживает морщины.
Различают:
&gt; гель для десен
&gt; зубной гель
&gt;для обработки полости рта
&gt; для носа (назальный) гель
&gt;глазной гель</a:t>
            </a:r>
          </a:p>
        </p:txBody>
      </p:sp>
      <p:cxnSp>
        <p:nvCxnSpPr>
          <p:cNvPr id="6" name="Google Shape;271;p46">
            <a:extLst>
              <a:ext uri="{FF2B5EF4-FFF2-40B4-BE49-F238E27FC236}">
                <a16:creationId xmlns:a16="http://schemas.microsoft.com/office/drawing/2014/main" id="{B69A81F3-A025-DA23-AF6B-36E35D38C3E8}"/>
              </a:ext>
            </a:extLst>
          </p:cNvPr>
          <p:cNvCxnSpPr>
            <a:cxnSpLocks/>
          </p:cNvCxnSpPr>
          <p:nvPr/>
        </p:nvCxnSpPr>
        <p:spPr>
          <a:xfrm>
            <a:off x="0" y="1108350"/>
            <a:ext cx="91440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574037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3503D9-2FAC-4547-B8B9-A3E0FEDE88E3}"/>
              </a:ext>
            </a:extLst>
          </p:cNvPr>
          <p:cNvSpPr>
            <a:spLocks noGrp="1"/>
          </p:cNvSpPr>
          <p:nvPr>
            <p:ph type="title"/>
          </p:nvPr>
        </p:nvSpPr>
        <p:spPr>
          <a:xfrm flipH="1">
            <a:off x="3456214" y="1558725"/>
            <a:ext cx="4987486" cy="1704900"/>
          </a:xfrm>
        </p:spPr>
        <p:txBody>
          <a:bodyPr/>
          <a:lstStyle/>
          <a:p>
            <a:r>
              <a:rPr lang="ru-RU" dirty="0"/>
              <a:t>СУППОЗИТОРИИ</a:t>
            </a:r>
          </a:p>
        </p:txBody>
      </p:sp>
      <p:sp>
        <p:nvSpPr>
          <p:cNvPr id="3" name="Заголовок 2">
            <a:extLst>
              <a:ext uri="{FF2B5EF4-FFF2-40B4-BE49-F238E27FC236}">
                <a16:creationId xmlns:a16="http://schemas.microsoft.com/office/drawing/2014/main" id="{53EFF876-DE3A-39A1-AEEE-FEC6E316790E}"/>
              </a:ext>
            </a:extLst>
          </p:cNvPr>
          <p:cNvSpPr>
            <a:spLocks noGrp="1"/>
          </p:cNvSpPr>
          <p:nvPr>
            <p:ph type="title" idx="2"/>
          </p:nvPr>
        </p:nvSpPr>
        <p:spPr/>
        <p:txBody>
          <a:bodyPr/>
          <a:lstStyle/>
          <a:p>
            <a:r>
              <a:rPr lang="ru-RU" dirty="0"/>
              <a:t>03</a:t>
            </a:r>
          </a:p>
        </p:txBody>
      </p:sp>
      <p:pic>
        <p:nvPicPr>
          <p:cNvPr id="7" name="Рисунок 6">
            <a:extLst>
              <a:ext uri="{FF2B5EF4-FFF2-40B4-BE49-F238E27FC236}">
                <a16:creationId xmlns:a16="http://schemas.microsoft.com/office/drawing/2014/main" id="{F2F6D8B5-7D91-65E1-0CF1-DF528DD54067}"/>
              </a:ext>
            </a:extLst>
          </p:cNvPr>
          <p:cNvPicPr>
            <a:picLocks noGrp="1" noChangeAspect="1"/>
          </p:cNvPicPr>
          <p:nvPr>
            <p:ph type="pic" idx="3"/>
          </p:nvPr>
        </p:nvPicPr>
        <p:blipFill rotWithShape="1">
          <a:blip r:embed="rId2"/>
          <a:srcRect l="29881" t="4" r="27009" b="-4"/>
          <a:stretch/>
        </p:blipFill>
        <p:spPr>
          <a:xfrm>
            <a:off x="0" y="877650"/>
            <a:ext cx="3267000" cy="4266000"/>
          </a:xfrm>
        </p:spPr>
      </p:pic>
      <p:cxnSp>
        <p:nvCxnSpPr>
          <p:cNvPr id="6" name="Google Shape;419;p51">
            <a:extLst>
              <a:ext uri="{FF2B5EF4-FFF2-40B4-BE49-F238E27FC236}">
                <a16:creationId xmlns:a16="http://schemas.microsoft.com/office/drawing/2014/main" id="{925F3353-CC61-334E-9D6B-4A9F13F6E16A}"/>
              </a:ext>
            </a:extLst>
          </p:cNvPr>
          <p:cNvCxnSpPr/>
          <p:nvPr/>
        </p:nvCxnSpPr>
        <p:spPr>
          <a:xfrm>
            <a:off x="3267000" y="1580025"/>
            <a:ext cx="5909400" cy="0"/>
          </a:xfrm>
          <a:prstGeom prst="straightConnector1">
            <a:avLst/>
          </a:prstGeom>
          <a:noFill/>
          <a:ln w="9525" cap="flat" cmpd="sng">
            <a:solidFill>
              <a:schemeClr val="dk1"/>
            </a:solidFill>
            <a:prstDash val="solid"/>
            <a:round/>
            <a:headEnd type="none" w="med" len="med"/>
            <a:tailEnd type="none" w="med" len="med"/>
          </a:ln>
        </p:spPr>
      </p:cxnSp>
      <p:cxnSp>
        <p:nvCxnSpPr>
          <p:cNvPr id="9" name="Google Shape;425;p51">
            <a:extLst>
              <a:ext uri="{FF2B5EF4-FFF2-40B4-BE49-F238E27FC236}">
                <a16:creationId xmlns:a16="http://schemas.microsoft.com/office/drawing/2014/main" id="{DF7B1B98-6DE6-5EF6-6874-566C7DD8FF19}"/>
              </a:ext>
            </a:extLst>
          </p:cNvPr>
          <p:cNvCxnSpPr/>
          <p:nvPr/>
        </p:nvCxnSpPr>
        <p:spPr>
          <a:xfrm rot="10800000">
            <a:off x="3601325" y="3919775"/>
            <a:ext cx="89700" cy="0"/>
          </a:xfrm>
          <a:prstGeom prst="straightConnector1">
            <a:avLst/>
          </a:prstGeom>
          <a:noFill/>
          <a:ln w="9525" cap="flat" cmpd="sng">
            <a:solidFill>
              <a:schemeClr val="dk1"/>
            </a:solidFill>
            <a:prstDash val="solid"/>
            <a:round/>
            <a:headEnd type="none" w="med" len="med"/>
            <a:tailEnd type="none" w="med" len="med"/>
          </a:ln>
        </p:spPr>
      </p:cxnSp>
      <p:sp>
        <p:nvSpPr>
          <p:cNvPr id="11" name="Google Shape;423;p51">
            <a:extLst>
              <a:ext uri="{FF2B5EF4-FFF2-40B4-BE49-F238E27FC236}">
                <a16:creationId xmlns:a16="http://schemas.microsoft.com/office/drawing/2014/main" id="{C73DA997-D4A4-2472-571F-153405484D77}"/>
              </a:ext>
            </a:extLst>
          </p:cNvPr>
          <p:cNvSpPr txBox="1"/>
          <p:nvPr/>
        </p:nvSpPr>
        <p:spPr>
          <a:xfrm flipH="1">
            <a:off x="3507675" y="3513875"/>
            <a:ext cx="1664100" cy="36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RU" sz="1200" b="1" dirty="0">
                <a:solidFill>
                  <a:schemeClr val="dk1"/>
                </a:solidFill>
                <a:latin typeface="Assistant"/>
                <a:ea typeface="Assistant"/>
                <a:cs typeface="Assistant"/>
                <a:sym typeface="Assistant"/>
              </a:rPr>
              <a:t>6</a:t>
            </a:r>
            <a:endParaRPr sz="1200" b="1" dirty="0">
              <a:solidFill>
                <a:schemeClr val="dk1"/>
              </a:solidFill>
              <a:latin typeface="Assistant"/>
              <a:ea typeface="Assistant"/>
              <a:cs typeface="Assistant"/>
              <a:sym typeface="Assistant"/>
            </a:endParaRPr>
          </a:p>
        </p:txBody>
      </p:sp>
      <p:sp>
        <p:nvSpPr>
          <p:cNvPr id="13" name="Google Shape;422;p51">
            <a:extLst>
              <a:ext uri="{FF2B5EF4-FFF2-40B4-BE49-F238E27FC236}">
                <a16:creationId xmlns:a16="http://schemas.microsoft.com/office/drawing/2014/main" id="{BA6AFFF3-FDF0-56DC-4825-539E6CB2CF0D}"/>
              </a:ext>
            </a:extLst>
          </p:cNvPr>
          <p:cNvSpPr txBox="1"/>
          <p:nvPr/>
        </p:nvSpPr>
        <p:spPr>
          <a:xfrm flipH="1">
            <a:off x="3505274" y="3924387"/>
            <a:ext cx="3452511" cy="83810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RU" sz="1200" dirty="0">
                <a:solidFill>
                  <a:schemeClr val="dk1"/>
                </a:solidFill>
                <a:latin typeface="Assistant"/>
                <a:ea typeface="Assistant"/>
                <a:cs typeface="Assistant"/>
                <a:sym typeface="Assistant"/>
              </a:rPr>
              <a:t>Суппозитории (свечи) твердая дозированная ЛФ. Состоящая из основы и ЛВ. </a:t>
            </a:r>
            <a:endParaRPr sz="1200" dirty="0">
              <a:solidFill>
                <a:schemeClr val="dk1"/>
              </a:solidFill>
              <a:latin typeface="Assistant"/>
              <a:ea typeface="Assistant"/>
              <a:cs typeface="Assistant"/>
              <a:sym typeface="Assistant"/>
            </a:endParaRPr>
          </a:p>
        </p:txBody>
      </p:sp>
    </p:spTree>
    <p:extLst>
      <p:ext uri="{BB962C8B-B14F-4D97-AF65-F5344CB8AC3E}">
        <p14:creationId xmlns:p14="http://schemas.microsoft.com/office/powerpoint/2010/main" val="1271580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A3C72545-05D5-F856-2BFF-F43727D11236}"/>
              </a:ext>
            </a:extLst>
          </p:cNvPr>
          <p:cNvSpPr>
            <a:spLocks noGrp="1"/>
          </p:cNvSpPr>
          <p:nvPr>
            <p:ph type="body" idx="1"/>
          </p:nvPr>
        </p:nvSpPr>
        <p:spPr>
          <a:xfrm>
            <a:off x="713225" y="1503700"/>
            <a:ext cx="4257275" cy="2630250"/>
          </a:xfrm>
        </p:spPr>
        <p:txBody>
          <a:bodyPr/>
          <a:lstStyle/>
          <a:p>
            <a:pPr marL="152400" indent="0">
              <a:buNone/>
            </a:pPr>
            <a:r>
              <a:rPr lang="ru-RU" sz="1400" dirty="0"/>
              <a:t>Суппозитории (свечи) твердая дозированная ЛФ. Состоящая из основы и ЛВ, расплавляющаяся (растворяющаяся, распадающаяся) при температуре тела. Так как при температуре тела свечи становятся мягкими, их относят к мягким ЛФ.
В качестве основы для приготовления суппозиториев использую масло какао, также </a:t>
            </a:r>
            <a:r>
              <a:rPr lang="ru-RU" sz="1400" dirty="0" err="1"/>
              <a:t>бутирол</a:t>
            </a:r>
            <a:r>
              <a:rPr lang="ru-RU" sz="1400" dirty="0"/>
              <a:t>, желатин-глицериновую массу и синтетическую массу </a:t>
            </a:r>
            <a:r>
              <a:rPr lang="ru-RU" sz="1400" dirty="0" err="1"/>
              <a:t>полиэтиленоксид</a:t>
            </a:r>
            <a:r>
              <a:rPr lang="ru-RU" sz="1400" dirty="0"/>
              <a:t>. Суппозитории предназначены для ректального (свечи), вагинального (</a:t>
            </a:r>
            <a:r>
              <a:rPr lang="ru-RU" sz="1400" dirty="0" err="1"/>
              <a:t>пессарин</a:t>
            </a:r>
            <a:r>
              <a:rPr lang="ru-RU" sz="1400" dirty="0"/>
              <a:t>, шарики) и других путей введения (палочки).</a:t>
            </a:r>
          </a:p>
        </p:txBody>
      </p:sp>
      <p:sp>
        <p:nvSpPr>
          <p:cNvPr id="3" name="Заголовок 2">
            <a:extLst>
              <a:ext uri="{FF2B5EF4-FFF2-40B4-BE49-F238E27FC236}">
                <a16:creationId xmlns:a16="http://schemas.microsoft.com/office/drawing/2014/main" id="{AB4059BD-3117-6B90-57D9-E9349026D428}"/>
              </a:ext>
            </a:extLst>
          </p:cNvPr>
          <p:cNvSpPr>
            <a:spLocks noGrp="1"/>
          </p:cNvSpPr>
          <p:nvPr>
            <p:ph type="title"/>
          </p:nvPr>
        </p:nvSpPr>
        <p:spPr/>
        <p:txBody>
          <a:bodyPr/>
          <a:lstStyle/>
          <a:p>
            <a:r>
              <a:rPr lang="ru-RU" dirty="0"/>
              <a:t>СУППОЗИТОРИИ</a:t>
            </a:r>
          </a:p>
        </p:txBody>
      </p:sp>
      <p:pic>
        <p:nvPicPr>
          <p:cNvPr id="6" name="Рисунок 5">
            <a:extLst>
              <a:ext uri="{FF2B5EF4-FFF2-40B4-BE49-F238E27FC236}">
                <a16:creationId xmlns:a16="http://schemas.microsoft.com/office/drawing/2014/main" id="{9178873D-1AFA-D824-4004-98AC4826482C}"/>
              </a:ext>
            </a:extLst>
          </p:cNvPr>
          <p:cNvPicPr>
            <a:picLocks noGrp="1" noChangeAspect="1"/>
          </p:cNvPicPr>
          <p:nvPr>
            <p:ph type="pic" idx="2"/>
          </p:nvPr>
        </p:nvPicPr>
        <p:blipFill rotWithShape="1">
          <a:blip r:embed="rId2"/>
          <a:srcRect l="20367" t="11" r="29147" b="-11"/>
          <a:stretch/>
        </p:blipFill>
        <p:spPr>
          <a:xfrm>
            <a:off x="5889925" y="1503700"/>
            <a:ext cx="3267000" cy="3640200"/>
          </a:xfrm>
        </p:spPr>
      </p:pic>
      <p:cxnSp>
        <p:nvCxnSpPr>
          <p:cNvPr id="5" name="Google Shape;271;p46">
            <a:extLst>
              <a:ext uri="{FF2B5EF4-FFF2-40B4-BE49-F238E27FC236}">
                <a16:creationId xmlns:a16="http://schemas.microsoft.com/office/drawing/2014/main" id="{13887B3D-71FD-790D-AF64-F584DC98B6FC}"/>
              </a:ext>
            </a:extLst>
          </p:cNvPr>
          <p:cNvCxnSpPr>
            <a:cxnSpLocks/>
          </p:cNvCxnSpPr>
          <p:nvPr/>
        </p:nvCxnSpPr>
        <p:spPr>
          <a:xfrm>
            <a:off x="0" y="1503700"/>
            <a:ext cx="59532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085155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BD64D6-4FE0-FB3D-C030-318AEDE01BA1}"/>
              </a:ext>
            </a:extLst>
          </p:cNvPr>
          <p:cNvSpPr>
            <a:spLocks noGrp="1"/>
          </p:cNvSpPr>
          <p:nvPr>
            <p:ph type="title"/>
          </p:nvPr>
        </p:nvSpPr>
        <p:spPr>
          <a:xfrm flipH="1">
            <a:off x="4218500" y="1629626"/>
            <a:ext cx="4225200" cy="1662300"/>
          </a:xfrm>
        </p:spPr>
        <p:txBody>
          <a:bodyPr/>
          <a:lstStyle/>
          <a:p>
            <a:r>
              <a:rPr lang="ru-RU" dirty="0"/>
              <a:t>КРЕМА</a:t>
            </a:r>
          </a:p>
        </p:txBody>
      </p:sp>
      <p:sp>
        <p:nvSpPr>
          <p:cNvPr id="3" name="Заголовок 2">
            <a:extLst>
              <a:ext uri="{FF2B5EF4-FFF2-40B4-BE49-F238E27FC236}">
                <a16:creationId xmlns:a16="http://schemas.microsoft.com/office/drawing/2014/main" id="{49EFF778-0B6D-E0E8-90D4-B4B29FBDF9E7}"/>
              </a:ext>
            </a:extLst>
          </p:cNvPr>
          <p:cNvSpPr>
            <a:spLocks noGrp="1"/>
          </p:cNvSpPr>
          <p:nvPr>
            <p:ph type="title" idx="2"/>
          </p:nvPr>
        </p:nvSpPr>
        <p:spPr/>
        <p:txBody>
          <a:bodyPr/>
          <a:lstStyle/>
          <a:p>
            <a:r>
              <a:rPr lang="ru-RU" dirty="0"/>
              <a:t>04</a:t>
            </a:r>
          </a:p>
        </p:txBody>
      </p:sp>
      <p:pic>
        <p:nvPicPr>
          <p:cNvPr id="5" name="Рисунок 4">
            <a:extLst>
              <a:ext uri="{FF2B5EF4-FFF2-40B4-BE49-F238E27FC236}">
                <a16:creationId xmlns:a16="http://schemas.microsoft.com/office/drawing/2014/main" id="{C7327B09-BAFA-86B0-54CF-F0D8C45CDB5C}"/>
              </a:ext>
            </a:extLst>
          </p:cNvPr>
          <p:cNvPicPr>
            <a:picLocks noGrp="1" noChangeAspect="1"/>
          </p:cNvPicPr>
          <p:nvPr>
            <p:ph type="pic" idx="3"/>
          </p:nvPr>
        </p:nvPicPr>
        <p:blipFill rotWithShape="1">
          <a:blip r:embed="rId2"/>
          <a:srcRect t="4" r="48940" b="-4"/>
          <a:stretch/>
        </p:blipFill>
        <p:spPr>
          <a:xfrm>
            <a:off x="0" y="877650"/>
            <a:ext cx="3267000" cy="4266000"/>
          </a:xfrm>
        </p:spPr>
      </p:pic>
      <p:sp>
        <p:nvSpPr>
          <p:cNvPr id="7" name="Google Shape;423;p51">
            <a:extLst>
              <a:ext uri="{FF2B5EF4-FFF2-40B4-BE49-F238E27FC236}">
                <a16:creationId xmlns:a16="http://schemas.microsoft.com/office/drawing/2014/main" id="{B669825F-3BA2-E16C-56C9-5324E0994207}"/>
              </a:ext>
            </a:extLst>
          </p:cNvPr>
          <p:cNvSpPr txBox="1"/>
          <p:nvPr/>
        </p:nvSpPr>
        <p:spPr>
          <a:xfrm flipH="1">
            <a:off x="3719284" y="3513874"/>
            <a:ext cx="1450087" cy="35055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RU" sz="1200" b="1" dirty="0">
                <a:solidFill>
                  <a:schemeClr val="dk1"/>
                </a:solidFill>
                <a:latin typeface="Assistant"/>
                <a:ea typeface="Assistant"/>
                <a:cs typeface="Assistant"/>
                <a:sym typeface="Assistant"/>
              </a:rPr>
              <a:t>7</a:t>
            </a:r>
            <a:endParaRPr sz="1200" b="1" dirty="0">
              <a:solidFill>
                <a:schemeClr val="dk1"/>
              </a:solidFill>
              <a:latin typeface="Assistant"/>
              <a:ea typeface="Assistant"/>
              <a:cs typeface="Assistant"/>
              <a:sym typeface="Assistant"/>
            </a:endParaRPr>
          </a:p>
        </p:txBody>
      </p:sp>
      <p:sp>
        <p:nvSpPr>
          <p:cNvPr id="9" name="Google Shape;422;p51">
            <a:extLst>
              <a:ext uri="{FF2B5EF4-FFF2-40B4-BE49-F238E27FC236}">
                <a16:creationId xmlns:a16="http://schemas.microsoft.com/office/drawing/2014/main" id="{7CCD4D03-9E13-BDD9-BBDC-9BC6429A8FB6}"/>
              </a:ext>
            </a:extLst>
          </p:cNvPr>
          <p:cNvSpPr txBox="1"/>
          <p:nvPr/>
        </p:nvSpPr>
        <p:spPr>
          <a:xfrm flipH="1">
            <a:off x="3443115" y="3919775"/>
            <a:ext cx="3452511" cy="83810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RU" sz="1200" dirty="0">
                <a:solidFill>
                  <a:schemeClr val="dk1"/>
                </a:solidFill>
                <a:latin typeface="Assistant"/>
                <a:ea typeface="Assistant"/>
                <a:cs typeface="Assistant"/>
                <a:sym typeface="Assistant"/>
              </a:rPr>
              <a:t>Крем - мази мягкой консистенции представляющие собой эмульсии типа «масло в воде», «вода в масле».</a:t>
            </a:r>
            <a:endParaRPr sz="1200" dirty="0">
              <a:solidFill>
                <a:schemeClr val="dk1"/>
              </a:solidFill>
              <a:latin typeface="Assistant"/>
              <a:ea typeface="Assistant"/>
              <a:cs typeface="Assistant"/>
              <a:sym typeface="Assistant"/>
            </a:endParaRPr>
          </a:p>
        </p:txBody>
      </p:sp>
      <p:cxnSp>
        <p:nvCxnSpPr>
          <p:cNvPr id="11" name="Google Shape;425;p51">
            <a:extLst>
              <a:ext uri="{FF2B5EF4-FFF2-40B4-BE49-F238E27FC236}">
                <a16:creationId xmlns:a16="http://schemas.microsoft.com/office/drawing/2014/main" id="{D778E0F6-F819-A305-6636-EE641C808F0F}"/>
              </a:ext>
            </a:extLst>
          </p:cNvPr>
          <p:cNvCxnSpPr/>
          <p:nvPr/>
        </p:nvCxnSpPr>
        <p:spPr>
          <a:xfrm rot="10800000">
            <a:off x="3629584" y="3919775"/>
            <a:ext cx="89700" cy="0"/>
          </a:xfrm>
          <a:prstGeom prst="straightConnector1">
            <a:avLst/>
          </a:prstGeom>
          <a:noFill/>
          <a:ln w="9525" cap="flat" cmpd="sng">
            <a:solidFill>
              <a:schemeClr val="dk1"/>
            </a:solidFill>
            <a:prstDash val="solid"/>
            <a:round/>
            <a:headEnd type="none" w="med" len="med"/>
            <a:tailEnd type="none" w="med" len="med"/>
          </a:ln>
        </p:spPr>
      </p:cxnSp>
      <p:cxnSp>
        <p:nvCxnSpPr>
          <p:cNvPr id="6" name="Google Shape;419;p51">
            <a:extLst>
              <a:ext uri="{FF2B5EF4-FFF2-40B4-BE49-F238E27FC236}">
                <a16:creationId xmlns:a16="http://schemas.microsoft.com/office/drawing/2014/main" id="{9A82FA5E-270A-615A-71AA-D9E78EFB0B4D}"/>
              </a:ext>
            </a:extLst>
          </p:cNvPr>
          <p:cNvCxnSpPr/>
          <p:nvPr/>
        </p:nvCxnSpPr>
        <p:spPr>
          <a:xfrm>
            <a:off x="3267000" y="1580025"/>
            <a:ext cx="5909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189327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1D80C7CB-B8F4-FB5D-5E38-9DC62E898502}"/>
              </a:ext>
            </a:extLst>
          </p:cNvPr>
          <p:cNvSpPr>
            <a:spLocks noGrp="1"/>
          </p:cNvSpPr>
          <p:nvPr>
            <p:ph type="body" idx="1"/>
          </p:nvPr>
        </p:nvSpPr>
        <p:spPr>
          <a:xfrm>
            <a:off x="356571" y="1503700"/>
            <a:ext cx="5100657" cy="3324815"/>
          </a:xfrm>
        </p:spPr>
        <p:txBody>
          <a:bodyPr/>
          <a:lstStyle/>
          <a:p>
            <a:pPr marL="152400" indent="0">
              <a:buNone/>
            </a:pPr>
            <a:r>
              <a:rPr lang="ru-RU" dirty="0"/>
              <a:t>Крем «масло в воде» содержит от 70 до 90%% воды, обладает увлажняющим действием.
Крем «вода в масле» содержит равное соотношение водной и масляной фазы, либо масляная фаза преобладает, смягчая кожу.
Жировые композиции формообразующего вещества представляют собой смесь липидов, восков, минеральных масел, триглицеридов, силиконов, углеводородных соединений, жирных спиртов.
Независимо от типа крема его качество зависит от размера капель. Обычно они колеблются от 10 до 100 </a:t>
            </a:r>
            <a:r>
              <a:rPr lang="ru-RU" dirty="0" err="1"/>
              <a:t>нм</a:t>
            </a:r>
            <a:r>
              <a:rPr lang="ru-RU" dirty="0"/>
              <a:t>.
Многие современные кремы представляют собой эмульсии с размером капель 0,1-0,15 мкм в диаметре. Такие препараты быстро впитываются, не оставляя на коже жирной липкой пленки, способствуют проникновению биологически активных веществ (БАВ) в глубокие слои кожи.</a:t>
            </a:r>
          </a:p>
        </p:txBody>
      </p:sp>
      <p:sp>
        <p:nvSpPr>
          <p:cNvPr id="3" name="Заголовок 2">
            <a:extLst>
              <a:ext uri="{FF2B5EF4-FFF2-40B4-BE49-F238E27FC236}">
                <a16:creationId xmlns:a16="http://schemas.microsoft.com/office/drawing/2014/main" id="{1D1F9FFD-332C-1E29-5EBA-42D4C7AC08CC}"/>
              </a:ext>
            </a:extLst>
          </p:cNvPr>
          <p:cNvSpPr>
            <a:spLocks noGrp="1"/>
          </p:cNvSpPr>
          <p:nvPr>
            <p:ph type="title"/>
          </p:nvPr>
        </p:nvSpPr>
        <p:spPr/>
        <p:txBody>
          <a:bodyPr/>
          <a:lstStyle/>
          <a:p>
            <a:r>
              <a:rPr lang="ru-RU" dirty="0"/>
              <a:t>КРЕМА</a:t>
            </a:r>
          </a:p>
        </p:txBody>
      </p:sp>
      <p:pic>
        <p:nvPicPr>
          <p:cNvPr id="5" name="Рисунок 4">
            <a:extLst>
              <a:ext uri="{FF2B5EF4-FFF2-40B4-BE49-F238E27FC236}">
                <a16:creationId xmlns:a16="http://schemas.microsoft.com/office/drawing/2014/main" id="{0A487485-B4C4-F6DA-37FC-DD98D7E8A0BE}"/>
              </a:ext>
            </a:extLst>
          </p:cNvPr>
          <p:cNvPicPr>
            <a:picLocks noGrp="1" noChangeAspect="1"/>
          </p:cNvPicPr>
          <p:nvPr>
            <p:ph type="pic" idx="2"/>
          </p:nvPr>
        </p:nvPicPr>
        <p:blipFill rotWithShape="1">
          <a:blip r:embed="rId2"/>
          <a:srcRect l="19106" t="11" r="21098" b="-11"/>
          <a:stretch/>
        </p:blipFill>
        <p:spPr>
          <a:xfrm>
            <a:off x="5889925" y="1503700"/>
            <a:ext cx="3267000" cy="3640200"/>
          </a:xfrm>
        </p:spPr>
      </p:pic>
      <p:cxnSp>
        <p:nvCxnSpPr>
          <p:cNvPr id="6" name="Google Shape;271;p46">
            <a:extLst>
              <a:ext uri="{FF2B5EF4-FFF2-40B4-BE49-F238E27FC236}">
                <a16:creationId xmlns:a16="http://schemas.microsoft.com/office/drawing/2014/main" id="{74C78F32-39EC-E9AB-EFD3-E2A0ABFF728A}"/>
              </a:ext>
            </a:extLst>
          </p:cNvPr>
          <p:cNvCxnSpPr/>
          <p:nvPr/>
        </p:nvCxnSpPr>
        <p:spPr>
          <a:xfrm>
            <a:off x="0" y="1503700"/>
            <a:ext cx="59532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124479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D23FB0-E67C-2736-BAB6-B1DB76E64677}"/>
              </a:ext>
            </a:extLst>
          </p:cNvPr>
          <p:cNvSpPr>
            <a:spLocks noGrp="1"/>
          </p:cNvSpPr>
          <p:nvPr>
            <p:ph type="title"/>
          </p:nvPr>
        </p:nvSpPr>
        <p:spPr>
          <a:xfrm flipH="1">
            <a:off x="4218500" y="1614071"/>
            <a:ext cx="4225200" cy="1662300"/>
          </a:xfrm>
        </p:spPr>
        <p:txBody>
          <a:bodyPr/>
          <a:lstStyle/>
          <a:p>
            <a:r>
              <a:rPr lang="ru-RU" dirty="0"/>
              <a:t>ПЛАСТЫРИ </a:t>
            </a:r>
          </a:p>
        </p:txBody>
      </p:sp>
      <p:sp>
        <p:nvSpPr>
          <p:cNvPr id="3" name="Заголовок 2">
            <a:extLst>
              <a:ext uri="{FF2B5EF4-FFF2-40B4-BE49-F238E27FC236}">
                <a16:creationId xmlns:a16="http://schemas.microsoft.com/office/drawing/2014/main" id="{865B798E-A776-9470-8F94-0D57C1AA744C}"/>
              </a:ext>
            </a:extLst>
          </p:cNvPr>
          <p:cNvSpPr>
            <a:spLocks noGrp="1"/>
          </p:cNvSpPr>
          <p:nvPr>
            <p:ph type="title" idx="2"/>
          </p:nvPr>
        </p:nvSpPr>
        <p:spPr/>
        <p:txBody>
          <a:bodyPr/>
          <a:lstStyle/>
          <a:p>
            <a:r>
              <a:rPr lang="ru-RU" dirty="0"/>
              <a:t>05</a:t>
            </a:r>
          </a:p>
        </p:txBody>
      </p:sp>
      <p:pic>
        <p:nvPicPr>
          <p:cNvPr id="11" name="Рисунок 10">
            <a:extLst>
              <a:ext uri="{FF2B5EF4-FFF2-40B4-BE49-F238E27FC236}">
                <a16:creationId xmlns:a16="http://schemas.microsoft.com/office/drawing/2014/main" id="{9D18A8B1-6C3D-4862-E632-4E9B38DB92AF}"/>
              </a:ext>
            </a:extLst>
          </p:cNvPr>
          <p:cNvPicPr>
            <a:picLocks noGrp="1" noChangeAspect="1"/>
          </p:cNvPicPr>
          <p:nvPr>
            <p:ph type="pic" idx="3"/>
          </p:nvPr>
        </p:nvPicPr>
        <p:blipFill>
          <a:blip r:embed="rId2"/>
          <a:srcRect l="23794" r="23794"/>
          <a:stretch/>
        </p:blipFill>
        <p:spPr/>
      </p:pic>
      <p:sp>
        <p:nvSpPr>
          <p:cNvPr id="6" name="Google Shape;423;p51">
            <a:extLst>
              <a:ext uri="{FF2B5EF4-FFF2-40B4-BE49-F238E27FC236}">
                <a16:creationId xmlns:a16="http://schemas.microsoft.com/office/drawing/2014/main" id="{BF8460AF-4810-4B22-8828-0F11EDA832F0}"/>
              </a:ext>
            </a:extLst>
          </p:cNvPr>
          <p:cNvSpPr txBox="1"/>
          <p:nvPr/>
        </p:nvSpPr>
        <p:spPr>
          <a:xfrm flipH="1">
            <a:off x="3719284" y="3513874"/>
            <a:ext cx="1450087" cy="35055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RU" sz="1200" b="1" dirty="0">
                <a:solidFill>
                  <a:schemeClr val="dk1"/>
                </a:solidFill>
                <a:latin typeface="Assistant"/>
                <a:ea typeface="Assistant"/>
                <a:cs typeface="Assistant"/>
                <a:sym typeface="Assistant"/>
              </a:rPr>
              <a:t>8</a:t>
            </a:r>
            <a:endParaRPr sz="1200" b="1" dirty="0">
              <a:solidFill>
                <a:schemeClr val="dk1"/>
              </a:solidFill>
              <a:latin typeface="Assistant"/>
              <a:ea typeface="Assistant"/>
              <a:cs typeface="Assistant"/>
              <a:sym typeface="Assistant"/>
            </a:endParaRPr>
          </a:p>
        </p:txBody>
      </p:sp>
      <p:cxnSp>
        <p:nvCxnSpPr>
          <p:cNvPr id="8" name="Google Shape;425;p51">
            <a:extLst>
              <a:ext uri="{FF2B5EF4-FFF2-40B4-BE49-F238E27FC236}">
                <a16:creationId xmlns:a16="http://schemas.microsoft.com/office/drawing/2014/main" id="{980CD2B8-B0C4-BEFE-9586-8217E55547CD}"/>
              </a:ext>
            </a:extLst>
          </p:cNvPr>
          <p:cNvCxnSpPr/>
          <p:nvPr/>
        </p:nvCxnSpPr>
        <p:spPr>
          <a:xfrm rot="10800000">
            <a:off x="3601325" y="3919775"/>
            <a:ext cx="89700" cy="0"/>
          </a:xfrm>
          <a:prstGeom prst="straightConnector1">
            <a:avLst/>
          </a:prstGeom>
          <a:noFill/>
          <a:ln w="9525" cap="flat" cmpd="sng">
            <a:solidFill>
              <a:schemeClr val="dk1"/>
            </a:solidFill>
            <a:prstDash val="solid"/>
            <a:round/>
            <a:headEnd type="none" w="med" len="med"/>
            <a:tailEnd type="none" w="med" len="med"/>
          </a:ln>
        </p:spPr>
      </p:cxnSp>
      <p:sp>
        <p:nvSpPr>
          <p:cNvPr id="10" name="Google Shape;422;p51">
            <a:extLst>
              <a:ext uri="{FF2B5EF4-FFF2-40B4-BE49-F238E27FC236}">
                <a16:creationId xmlns:a16="http://schemas.microsoft.com/office/drawing/2014/main" id="{CC3C9348-DBCD-A2CA-8B34-0B62DE26C7D1}"/>
              </a:ext>
            </a:extLst>
          </p:cNvPr>
          <p:cNvSpPr txBox="1"/>
          <p:nvPr/>
        </p:nvSpPr>
        <p:spPr>
          <a:xfrm flipH="1">
            <a:off x="3443115" y="3919775"/>
            <a:ext cx="3452511" cy="83810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RU" sz="1200" dirty="0">
                <a:solidFill>
                  <a:schemeClr val="dk1"/>
                </a:solidFill>
                <a:latin typeface="Assistant"/>
                <a:ea typeface="Assistant"/>
                <a:cs typeface="Assistant"/>
                <a:sym typeface="Assistant"/>
              </a:rPr>
              <a:t> Пластырь - ЛФ для наружного применения в виде пластичной масс обладающей способностью размягчаться при температуре тела и прилипать коже, или в виде массы на плоском носителе.</a:t>
            </a:r>
            <a:endParaRPr sz="1200" dirty="0">
              <a:solidFill>
                <a:schemeClr val="dk1"/>
              </a:solidFill>
              <a:latin typeface="Assistant"/>
              <a:ea typeface="Assistant"/>
              <a:cs typeface="Assistant"/>
              <a:sym typeface="Assistant"/>
            </a:endParaRPr>
          </a:p>
        </p:txBody>
      </p:sp>
      <p:cxnSp>
        <p:nvCxnSpPr>
          <p:cNvPr id="5" name="Google Shape;419;p51">
            <a:extLst>
              <a:ext uri="{FF2B5EF4-FFF2-40B4-BE49-F238E27FC236}">
                <a16:creationId xmlns:a16="http://schemas.microsoft.com/office/drawing/2014/main" id="{6AD14A37-D010-236D-727E-A1163667C4FC}"/>
              </a:ext>
            </a:extLst>
          </p:cNvPr>
          <p:cNvCxnSpPr/>
          <p:nvPr/>
        </p:nvCxnSpPr>
        <p:spPr>
          <a:xfrm>
            <a:off x="3267000" y="1580025"/>
            <a:ext cx="5909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95725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D479E6DE-32DB-CA7E-B4B7-589CBFC7B9C4}"/>
              </a:ext>
            </a:extLst>
          </p:cNvPr>
          <p:cNvSpPr>
            <a:spLocks noGrp="1"/>
          </p:cNvSpPr>
          <p:nvPr>
            <p:ph type="body" idx="1"/>
          </p:nvPr>
        </p:nvSpPr>
        <p:spPr>
          <a:xfrm>
            <a:off x="713225" y="1503701"/>
            <a:ext cx="4383487" cy="3222124"/>
          </a:xfrm>
        </p:spPr>
        <p:txBody>
          <a:bodyPr/>
          <a:lstStyle/>
          <a:p>
            <a:pPr marL="152400" indent="0">
              <a:buNone/>
            </a:pPr>
            <a:r>
              <a:rPr lang="ru-RU" b="1" dirty="0"/>
              <a:t>В зависимости от медицинского назначения различают:</a:t>
            </a:r>
            <a:r>
              <a:rPr lang="ru-RU" dirty="0"/>
              <a:t>
- </a:t>
            </a:r>
            <a:r>
              <a:rPr lang="ru-RU" b="1" dirty="0" err="1"/>
              <a:t>эпидерматические</a:t>
            </a:r>
            <a:r>
              <a:rPr lang="ru-RU" dirty="0"/>
              <a:t> обладают необходимой липкостью и могут не содержать ЛВ; Применяются в качестве перевязочного материала, сближения краев ран. </a:t>
            </a:r>
          </a:p>
          <a:p>
            <a:pPr marL="152400" indent="0">
              <a:buNone/>
            </a:pPr>
            <a:r>
              <a:rPr lang="ru-RU" b="1" dirty="0"/>
              <a:t>- </a:t>
            </a:r>
            <a:r>
              <a:rPr lang="ru-RU" b="1" dirty="0" err="1"/>
              <a:t>эндерматические</a:t>
            </a:r>
            <a:r>
              <a:rPr lang="ru-RU" dirty="0"/>
              <a:t> содержат в своем составе ЛВ (</a:t>
            </a:r>
            <a:r>
              <a:rPr lang="ru-RU" i="1" dirty="0" err="1"/>
              <a:t>кератолитические</a:t>
            </a:r>
            <a:r>
              <a:rPr lang="ru-RU" dirty="0"/>
              <a:t>, </a:t>
            </a:r>
            <a:r>
              <a:rPr lang="ru-RU" dirty="0" err="1"/>
              <a:t>депилирующие</a:t>
            </a:r>
            <a:r>
              <a:rPr lang="ru-RU" dirty="0"/>
              <a:t> и др.)</a:t>
            </a:r>
          </a:p>
          <a:p>
            <a:pPr marL="152400" indent="0">
              <a:buNone/>
            </a:pPr>
            <a:r>
              <a:rPr lang="ru-RU" dirty="0"/>
              <a:t>- </a:t>
            </a:r>
            <a:r>
              <a:rPr lang="ru-RU" b="1" dirty="0" err="1"/>
              <a:t>днадермальные</a:t>
            </a:r>
            <a:r>
              <a:rPr lang="ru-RU" dirty="0"/>
              <a:t> содержат ЛВ, проникающие через кожу, оказывающие действие на глубоколежащие ткани. 
Разновидностью </a:t>
            </a:r>
            <a:r>
              <a:rPr lang="ru-RU" dirty="0" err="1"/>
              <a:t>диадермальных</a:t>
            </a:r>
            <a:r>
              <a:rPr lang="ru-RU" dirty="0"/>
              <a:t> пластырей являются </a:t>
            </a:r>
            <a:r>
              <a:rPr lang="ru-RU" dirty="0" err="1"/>
              <a:t>трансдермальные</a:t>
            </a:r>
            <a:r>
              <a:rPr lang="ru-RU" dirty="0"/>
              <a:t> терапевтические системы (ТТС)(Мягкая дозированная ЛФ, в виде намазанного пластыря, прикрепляемая к неповрежденной коже и оказывающая
пролонгированное резорбтивное действие.
</a:t>
            </a:r>
          </a:p>
          <a:p>
            <a:pPr marL="152400" indent="0">
              <a:buNone/>
            </a:pPr>
            <a:endParaRPr lang="ru-RU" dirty="0"/>
          </a:p>
        </p:txBody>
      </p:sp>
      <p:sp>
        <p:nvSpPr>
          <p:cNvPr id="3" name="Заголовок 2">
            <a:extLst>
              <a:ext uri="{FF2B5EF4-FFF2-40B4-BE49-F238E27FC236}">
                <a16:creationId xmlns:a16="http://schemas.microsoft.com/office/drawing/2014/main" id="{C98B45E6-A94D-76CB-1275-6956ADAF62F3}"/>
              </a:ext>
            </a:extLst>
          </p:cNvPr>
          <p:cNvSpPr>
            <a:spLocks noGrp="1"/>
          </p:cNvSpPr>
          <p:nvPr>
            <p:ph type="title"/>
          </p:nvPr>
        </p:nvSpPr>
        <p:spPr/>
        <p:txBody>
          <a:bodyPr/>
          <a:lstStyle/>
          <a:p>
            <a:r>
              <a:rPr lang="ru-RU" dirty="0"/>
              <a:t>ПЛАСТЫРИ </a:t>
            </a:r>
          </a:p>
        </p:txBody>
      </p:sp>
      <p:pic>
        <p:nvPicPr>
          <p:cNvPr id="6" name="Рисунок 5">
            <a:extLst>
              <a:ext uri="{FF2B5EF4-FFF2-40B4-BE49-F238E27FC236}">
                <a16:creationId xmlns:a16="http://schemas.microsoft.com/office/drawing/2014/main" id="{BF302C3F-45AF-F3F0-DCEC-EBF82A1ABC22}"/>
              </a:ext>
            </a:extLst>
          </p:cNvPr>
          <p:cNvPicPr>
            <a:picLocks noGrp="1" noChangeAspect="1"/>
          </p:cNvPicPr>
          <p:nvPr>
            <p:ph type="pic" idx="2"/>
          </p:nvPr>
        </p:nvPicPr>
        <p:blipFill rotWithShape="1">
          <a:blip r:embed="rId2"/>
          <a:srcRect l="933" t="11" r="15347" b="-11"/>
          <a:stretch/>
        </p:blipFill>
        <p:spPr>
          <a:xfrm>
            <a:off x="5889925" y="1503700"/>
            <a:ext cx="3267000" cy="3640200"/>
          </a:xfrm>
        </p:spPr>
      </p:pic>
      <p:cxnSp>
        <p:nvCxnSpPr>
          <p:cNvPr id="5" name="Google Shape;271;p46">
            <a:extLst>
              <a:ext uri="{FF2B5EF4-FFF2-40B4-BE49-F238E27FC236}">
                <a16:creationId xmlns:a16="http://schemas.microsoft.com/office/drawing/2014/main" id="{77901551-94AB-BB29-BF3B-0B8D6FF005E6}"/>
              </a:ext>
            </a:extLst>
          </p:cNvPr>
          <p:cNvCxnSpPr/>
          <p:nvPr/>
        </p:nvCxnSpPr>
        <p:spPr>
          <a:xfrm>
            <a:off x="0" y="1503700"/>
            <a:ext cx="59532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449265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0428B0-0EA9-524B-75FA-A53925371494}"/>
              </a:ext>
            </a:extLst>
          </p:cNvPr>
          <p:cNvSpPr>
            <a:spLocks noGrp="1"/>
          </p:cNvSpPr>
          <p:nvPr>
            <p:ph type="title"/>
          </p:nvPr>
        </p:nvSpPr>
        <p:spPr/>
        <p:txBody>
          <a:bodyPr/>
          <a:lstStyle/>
          <a:p>
            <a:r>
              <a:rPr lang="ru-RU" dirty="0"/>
              <a:t>ПАСТЫ</a:t>
            </a:r>
          </a:p>
        </p:txBody>
      </p:sp>
      <p:sp>
        <p:nvSpPr>
          <p:cNvPr id="3" name="Заголовок 2">
            <a:extLst>
              <a:ext uri="{FF2B5EF4-FFF2-40B4-BE49-F238E27FC236}">
                <a16:creationId xmlns:a16="http://schemas.microsoft.com/office/drawing/2014/main" id="{49A44B02-CA2A-56B3-8282-FD64B2D201D1}"/>
              </a:ext>
            </a:extLst>
          </p:cNvPr>
          <p:cNvSpPr>
            <a:spLocks noGrp="1"/>
          </p:cNvSpPr>
          <p:nvPr>
            <p:ph type="title" idx="2"/>
          </p:nvPr>
        </p:nvSpPr>
        <p:spPr/>
        <p:txBody>
          <a:bodyPr/>
          <a:lstStyle/>
          <a:p>
            <a:r>
              <a:rPr lang="ru-RU" dirty="0"/>
              <a:t>06</a:t>
            </a:r>
          </a:p>
        </p:txBody>
      </p:sp>
      <p:pic>
        <p:nvPicPr>
          <p:cNvPr id="5" name="Рисунок 4">
            <a:extLst>
              <a:ext uri="{FF2B5EF4-FFF2-40B4-BE49-F238E27FC236}">
                <a16:creationId xmlns:a16="http://schemas.microsoft.com/office/drawing/2014/main" id="{3D994145-942A-C758-F532-91A9B00B6F50}"/>
              </a:ext>
            </a:extLst>
          </p:cNvPr>
          <p:cNvPicPr>
            <a:picLocks noGrp="1" noChangeAspect="1"/>
          </p:cNvPicPr>
          <p:nvPr>
            <p:ph type="pic" idx="3"/>
          </p:nvPr>
        </p:nvPicPr>
        <p:blipFill rotWithShape="1">
          <a:blip r:embed="rId2"/>
          <a:srcRect l="14579" t="4" r="27977" b="-4"/>
          <a:stretch/>
        </p:blipFill>
        <p:spPr>
          <a:xfrm>
            <a:off x="0" y="877650"/>
            <a:ext cx="3267000" cy="4266000"/>
          </a:xfrm>
        </p:spPr>
      </p:pic>
      <p:sp>
        <p:nvSpPr>
          <p:cNvPr id="7" name="Google Shape;423;p51">
            <a:extLst>
              <a:ext uri="{FF2B5EF4-FFF2-40B4-BE49-F238E27FC236}">
                <a16:creationId xmlns:a16="http://schemas.microsoft.com/office/drawing/2014/main" id="{CE37A161-CE4B-F46B-C88D-0D840D91D175}"/>
              </a:ext>
            </a:extLst>
          </p:cNvPr>
          <p:cNvSpPr txBox="1"/>
          <p:nvPr/>
        </p:nvSpPr>
        <p:spPr>
          <a:xfrm flipH="1">
            <a:off x="3719284" y="3513874"/>
            <a:ext cx="1450087" cy="35055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RU" sz="1200" b="1" dirty="0">
                <a:solidFill>
                  <a:schemeClr val="dk1"/>
                </a:solidFill>
                <a:latin typeface="Assistant"/>
                <a:ea typeface="Assistant"/>
                <a:cs typeface="Assistant"/>
                <a:sym typeface="Assistant"/>
              </a:rPr>
              <a:t>9</a:t>
            </a:r>
            <a:endParaRPr sz="1200" b="1" dirty="0">
              <a:solidFill>
                <a:schemeClr val="dk1"/>
              </a:solidFill>
              <a:latin typeface="Assistant"/>
              <a:ea typeface="Assistant"/>
              <a:cs typeface="Assistant"/>
              <a:sym typeface="Assistant"/>
            </a:endParaRPr>
          </a:p>
        </p:txBody>
      </p:sp>
      <p:cxnSp>
        <p:nvCxnSpPr>
          <p:cNvPr id="9" name="Google Shape;425;p51">
            <a:extLst>
              <a:ext uri="{FF2B5EF4-FFF2-40B4-BE49-F238E27FC236}">
                <a16:creationId xmlns:a16="http://schemas.microsoft.com/office/drawing/2014/main" id="{9FD17360-EB70-CB0B-F37C-A51020B98360}"/>
              </a:ext>
            </a:extLst>
          </p:cNvPr>
          <p:cNvCxnSpPr/>
          <p:nvPr/>
        </p:nvCxnSpPr>
        <p:spPr>
          <a:xfrm rot="10800000">
            <a:off x="3629584" y="3919775"/>
            <a:ext cx="89700" cy="0"/>
          </a:xfrm>
          <a:prstGeom prst="straightConnector1">
            <a:avLst/>
          </a:prstGeom>
          <a:noFill/>
          <a:ln w="9525" cap="flat" cmpd="sng">
            <a:solidFill>
              <a:schemeClr val="dk1"/>
            </a:solidFill>
            <a:prstDash val="solid"/>
            <a:round/>
            <a:headEnd type="none" w="med" len="med"/>
            <a:tailEnd type="none" w="med" len="med"/>
          </a:ln>
        </p:spPr>
      </p:cxnSp>
      <p:sp>
        <p:nvSpPr>
          <p:cNvPr id="11" name="Google Shape;422;p51">
            <a:extLst>
              <a:ext uri="{FF2B5EF4-FFF2-40B4-BE49-F238E27FC236}">
                <a16:creationId xmlns:a16="http://schemas.microsoft.com/office/drawing/2014/main" id="{1FB69B50-9951-4563-B9C7-158610BE85C5}"/>
              </a:ext>
            </a:extLst>
          </p:cNvPr>
          <p:cNvSpPr txBox="1"/>
          <p:nvPr/>
        </p:nvSpPr>
        <p:spPr>
          <a:xfrm flipH="1">
            <a:off x="3443115" y="3919775"/>
            <a:ext cx="3452511" cy="83810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RU" sz="1200" dirty="0">
                <a:solidFill>
                  <a:schemeClr val="dk1"/>
                </a:solidFill>
                <a:latin typeface="Assistant"/>
                <a:ea typeface="Assistant"/>
                <a:cs typeface="Assistant"/>
                <a:sym typeface="Assistant"/>
              </a:rPr>
              <a:t>Пасты - мазь плотной консистенции, содержащая от 25 до 65% порошкообразных веществ.</a:t>
            </a:r>
            <a:endParaRPr sz="1200" dirty="0">
              <a:solidFill>
                <a:schemeClr val="dk1"/>
              </a:solidFill>
              <a:latin typeface="Assistant"/>
              <a:ea typeface="Assistant"/>
              <a:cs typeface="Assistant"/>
              <a:sym typeface="Assistant"/>
            </a:endParaRPr>
          </a:p>
        </p:txBody>
      </p:sp>
      <p:cxnSp>
        <p:nvCxnSpPr>
          <p:cNvPr id="6" name="Google Shape;419;p51">
            <a:extLst>
              <a:ext uri="{FF2B5EF4-FFF2-40B4-BE49-F238E27FC236}">
                <a16:creationId xmlns:a16="http://schemas.microsoft.com/office/drawing/2014/main" id="{1FF4C3CB-06FF-B371-FDD7-B14BEF60C248}"/>
              </a:ext>
            </a:extLst>
          </p:cNvPr>
          <p:cNvCxnSpPr/>
          <p:nvPr/>
        </p:nvCxnSpPr>
        <p:spPr>
          <a:xfrm>
            <a:off x="3267000" y="1580025"/>
            <a:ext cx="5909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447361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A75C634E-730D-4AFA-91A3-9B1B049BBF43}"/>
              </a:ext>
            </a:extLst>
          </p:cNvPr>
          <p:cNvSpPr>
            <a:spLocks noGrp="1"/>
          </p:cNvSpPr>
          <p:nvPr>
            <p:ph type="body" idx="1"/>
          </p:nvPr>
        </p:nvSpPr>
        <p:spPr>
          <a:xfrm>
            <a:off x="713225" y="1503699"/>
            <a:ext cx="4566346" cy="2968515"/>
          </a:xfrm>
        </p:spPr>
        <p:txBody>
          <a:bodyPr/>
          <a:lstStyle/>
          <a:p>
            <a:pPr marL="152400" indent="0">
              <a:buNone/>
            </a:pPr>
            <a:r>
              <a:rPr lang="ru-RU" dirty="0"/>
              <a:t>Благодаря их большому содержанию пасты обладают выраженными адсорбирующими и подсушивающими свойствами.
Их чаще всего применяют для лечения мокнущих раневых поверхностей, мозолей, но существуют и пасты для приема внутрь. </a:t>
            </a:r>
            <a:r>
              <a:rPr lang="ru-RU" dirty="0" err="1"/>
              <a:t>Местно</a:t>
            </a:r>
            <a:r>
              <a:rPr lang="ru-RU" dirty="0"/>
              <a:t> пасты действуют более длительно, чем мази.
Официальные пасты выписывают только сокращенным способом с указанием ЛВ и его общего количества (пасты сложного состава по фамилии автора или с указанием коммерческого названия).</a:t>
            </a:r>
          </a:p>
        </p:txBody>
      </p:sp>
      <p:sp>
        <p:nvSpPr>
          <p:cNvPr id="3" name="Заголовок 2">
            <a:extLst>
              <a:ext uri="{FF2B5EF4-FFF2-40B4-BE49-F238E27FC236}">
                <a16:creationId xmlns:a16="http://schemas.microsoft.com/office/drawing/2014/main" id="{FA5D0A79-9253-D765-2727-333916C91A9E}"/>
              </a:ext>
            </a:extLst>
          </p:cNvPr>
          <p:cNvSpPr>
            <a:spLocks noGrp="1"/>
          </p:cNvSpPr>
          <p:nvPr>
            <p:ph type="title"/>
          </p:nvPr>
        </p:nvSpPr>
        <p:spPr/>
        <p:txBody>
          <a:bodyPr/>
          <a:lstStyle/>
          <a:p>
            <a:r>
              <a:rPr lang="ru-RU" dirty="0"/>
              <a:t>ПАСТЫ </a:t>
            </a:r>
          </a:p>
        </p:txBody>
      </p:sp>
      <p:pic>
        <p:nvPicPr>
          <p:cNvPr id="5" name="Рисунок 4">
            <a:extLst>
              <a:ext uri="{FF2B5EF4-FFF2-40B4-BE49-F238E27FC236}">
                <a16:creationId xmlns:a16="http://schemas.microsoft.com/office/drawing/2014/main" id="{4CFC7C6B-A1A1-7EA5-DBEA-7BD64E007DD3}"/>
              </a:ext>
            </a:extLst>
          </p:cNvPr>
          <p:cNvPicPr>
            <a:picLocks noGrp="1" noChangeAspect="1"/>
          </p:cNvPicPr>
          <p:nvPr>
            <p:ph type="pic" idx="2"/>
          </p:nvPr>
        </p:nvPicPr>
        <p:blipFill rotWithShape="1">
          <a:blip r:embed="rId2"/>
          <a:srcRect l="10051" t="-415" r="38582" b="415"/>
          <a:stretch/>
        </p:blipFill>
        <p:spPr>
          <a:xfrm>
            <a:off x="5889925" y="1503700"/>
            <a:ext cx="3267000" cy="3640200"/>
          </a:xfrm>
        </p:spPr>
      </p:pic>
      <p:cxnSp>
        <p:nvCxnSpPr>
          <p:cNvPr id="6" name="Google Shape;271;p46">
            <a:extLst>
              <a:ext uri="{FF2B5EF4-FFF2-40B4-BE49-F238E27FC236}">
                <a16:creationId xmlns:a16="http://schemas.microsoft.com/office/drawing/2014/main" id="{62347CCB-6339-B408-831C-93E1B42FC95B}"/>
              </a:ext>
            </a:extLst>
          </p:cNvPr>
          <p:cNvCxnSpPr/>
          <p:nvPr/>
        </p:nvCxnSpPr>
        <p:spPr>
          <a:xfrm>
            <a:off x="0" y="1503700"/>
            <a:ext cx="59532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648694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pic>
        <p:nvPicPr>
          <p:cNvPr id="12" name="Рисунок 11">
            <a:extLst>
              <a:ext uri="{FF2B5EF4-FFF2-40B4-BE49-F238E27FC236}">
                <a16:creationId xmlns:a16="http://schemas.microsoft.com/office/drawing/2014/main" id="{932678C2-3271-06B3-DF26-8440E97DF6B6}"/>
              </a:ext>
            </a:extLst>
          </p:cNvPr>
          <p:cNvPicPr>
            <a:picLocks noChangeAspect="1"/>
          </p:cNvPicPr>
          <p:nvPr/>
        </p:nvPicPr>
        <p:blipFill>
          <a:blip r:embed="rId3"/>
          <a:stretch>
            <a:fillRect/>
          </a:stretch>
        </p:blipFill>
        <p:spPr>
          <a:xfrm>
            <a:off x="5438000" y="2324053"/>
            <a:ext cx="3160093" cy="1769300"/>
          </a:xfrm>
          <a:prstGeom prst="rect">
            <a:avLst/>
          </a:prstGeom>
        </p:spPr>
      </p:pic>
      <p:sp>
        <p:nvSpPr>
          <p:cNvPr id="794" name="Google Shape;794;p73"/>
          <p:cNvSpPr txBox="1">
            <a:spLocks noGrp="1"/>
          </p:cNvSpPr>
          <p:nvPr>
            <p:ph type="title"/>
          </p:nvPr>
        </p:nvSpPr>
        <p:spPr>
          <a:xfrm>
            <a:off x="3724557" y="3639918"/>
            <a:ext cx="5419443" cy="708173"/>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ru-RU" sz="3200" dirty="0"/>
              <a:t>СПАСИБО ЗА ВНИМАНИЕ! </a:t>
            </a:r>
            <a:endParaRPr sz="3200" dirty="0"/>
          </a:p>
        </p:txBody>
      </p:sp>
      <p:cxnSp>
        <p:nvCxnSpPr>
          <p:cNvPr id="797" name="Google Shape;797;p73"/>
          <p:cNvCxnSpPr>
            <a:cxnSpLocks/>
          </p:cNvCxnSpPr>
          <p:nvPr/>
        </p:nvCxnSpPr>
        <p:spPr>
          <a:xfrm>
            <a:off x="3365500" y="4265850"/>
            <a:ext cx="5521665" cy="0"/>
          </a:xfrm>
          <a:prstGeom prst="straightConnector1">
            <a:avLst/>
          </a:prstGeom>
          <a:noFill/>
          <a:ln w="9525" cap="flat" cmpd="sng">
            <a:solidFill>
              <a:schemeClr val="dk1"/>
            </a:solidFill>
            <a:prstDash val="solid"/>
            <a:round/>
            <a:headEnd type="none" w="med" len="med"/>
            <a:tailEnd type="none" w="med" len="med"/>
          </a:ln>
        </p:spPr>
      </p:cxnSp>
      <p:pic>
        <p:nvPicPr>
          <p:cNvPr id="5" name="Google Shape;190;p39">
            <a:extLst>
              <a:ext uri="{FF2B5EF4-FFF2-40B4-BE49-F238E27FC236}">
                <a16:creationId xmlns:a16="http://schemas.microsoft.com/office/drawing/2014/main" id="{27109CDF-99AD-89B5-B8B8-7062835F64E6}"/>
              </a:ext>
            </a:extLst>
          </p:cNvPr>
          <p:cNvPicPr preferRelativeResize="0">
            <a:picLocks/>
          </p:cNvPicPr>
          <p:nvPr/>
        </p:nvPicPr>
        <p:blipFill rotWithShape="1">
          <a:blip r:embed="rId4">
            <a:alphaModFix/>
          </a:blip>
          <a:srcRect t="1706" b="5062"/>
          <a:stretch/>
        </p:blipFill>
        <p:spPr>
          <a:xfrm>
            <a:off x="0" y="877650"/>
            <a:ext cx="3267000" cy="4265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0"/>
          <p:cNvSpPr txBox="1">
            <a:spLocks noGrp="1"/>
          </p:cNvSpPr>
          <p:nvPr>
            <p:ph type="title"/>
          </p:nvPr>
        </p:nvSpPr>
        <p:spPr>
          <a:xfrm>
            <a:off x="713250" y="534925"/>
            <a:ext cx="7717500" cy="70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dirty="0"/>
              <a:t>ВИДЫ МЯГКИХ ЛЕКАРСТВЕННЫХ ФОРМ </a:t>
            </a:r>
            <a:endParaRPr dirty="0"/>
          </a:p>
        </p:txBody>
      </p:sp>
      <p:graphicFrame>
        <p:nvGraphicFramePr>
          <p:cNvPr id="201" name="Google Shape;201;p40"/>
          <p:cNvGraphicFramePr/>
          <p:nvPr>
            <p:extLst>
              <p:ext uri="{D42A27DB-BD31-4B8C-83A1-F6EECF244321}">
                <p14:modId xmlns:p14="http://schemas.microsoft.com/office/powerpoint/2010/main" val="3450662182"/>
              </p:ext>
            </p:extLst>
          </p:nvPr>
        </p:nvGraphicFramePr>
        <p:xfrm>
          <a:off x="713249" y="1478643"/>
          <a:ext cx="7717500" cy="3129930"/>
        </p:xfrm>
        <a:graphic>
          <a:graphicData uri="http://schemas.openxmlformats.org/drawingml/2006/table">
            <a:tbl>
              <a:tblPr>
                <a:noFill/>
                <a:tableStyleId>{4DADB275-F05A-44DB-93C3-7026D68BE05D}</a:tableStyleId>
              </a:tblPr>
              <a:tblGrid>
                <a:gridCol w="2507628">
                  <a:extLst>
                    <a:ext uri="{9D8B030D-6E8A-4147-A177-3AD203B41FA5}">
                      <a16:colId xmlns:a16="http://schemas.microsoft.com/office/drawing/2014/main" val="20000"/>
                    </a:ext>
                  </a:extLst>
                </a:gridCol>
                <a:gridCol w="5209872">
                  <a:extLst>
                    <a:ext uri="{9D8B030D-6E8A-4147-A177-3AD203B41FA5}">
                      <a16:colId xmlns:a16="http://schemas.microsoft.com/office/drawing/2014/main" val="20001"/>
                    </a:ext>
                  </a:extLst>
                </a:gridCol>
              </a:tblGrid>
              <a:tr h="521655">
                <a:tc>
                  <a:txBody>
                    <a:bodyPr/>
                    <a:lstStyle/>
                    <a:p>
                      <a:pPr marL="0" lvl="0" indent="0" algn="l" rtl="0">
                        <a:spcBef>
                          <a:spcPts val="0"/>
                        </a:spcBef>
                        <a:spcAft>
                          <a:spcPts val="0"/>
                        </a:spcAft>
                        <a:buNone/>
                      </a:pPr>
                      <a:r>
                        <a:rPr lang="ru-RU" sz="900" i="1" u="sng" dirty="0">
                          <a:solidFill>
                            <a:schemeClr val="dk1"/>
                          </a:solidFill>
                          <a:latin typeface="Noto Sans SemiBold"/>
                          <a:ea typeface="Noto Sans SemiBold"/>
                          <a:cs typeface="Noto Sans SemiBold"/>
                          <a:sym typeface="Noto Sans SemiBold"/>
                        </a:rPr>
                        <a:t>￼МАЗИ</a:t>
                      </a:r>
                      <a:endParaRPr sz="900" i="1" u="sng" dirty="0">
                        <a:solidFill>
                          <a:schemeClr val="dk1"/>
                        </a:solidFill>
                        <a:latin typeface="Noto Sans SemiBold"/>
                        <a:ea typeface="Noto Sans SemiBold"/>
                        <a:cs typeface="Noto Sans SemiBold"/>
                        <a:sym typeface="Noto Sans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ru-RU" sz="1000" dirty="0">
                          <a:solidFill>
                            <a:schemeClr val="dk1"/>
                          </a:solidFill>
                          <a:latin typeface="Assistant"/>
                          <a:ea typeface="Assistant"/>
                          <a:cs typeface="Assistant"/>
                          <a:sym typeface="Assistant"/>
                        </a:rPr>
                        <a:t>Лекарственные формы мягкой консистенции для наружного применения</a:t>
                      </a:r>
                      <a:endParaRPr sz="1000" dirty="0">
                        <a:solidFill>
                          <a:schemeClr val="dk1"/>
                        </a:solidFill>
                        <a:latin typeface="Assistant"/>
                        <a:ea typeface="Assistant"/>
                        <a:cs typeface="Assistant"/>
                        <a:sym typeface="Assistant"/>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21655">
                <a:tc>
                  <a:txBody>
                    <a:bodyPr/>
                    <a:lstStyle/>
                    <a:p>
                      <a:pPr marL="0" lvl="0" indent="0" algn="l" rtl="0">
                        <a:spcBef>
                          <a:spcPts val="0"/>
                        </a:spcBef>
                        <a:spcAft>
                          <a:spcPts val="0"/>
                        </a:spcAft>
                        <a:buNone/>
                      </a:pPr>
                      <a:r>
                        <a:rPr lang="ru-RU" sz="900" i="1" u="sng" dirty="0">
                          <a:solidFill>
                            <a:schemeClr val="dk1"/>
                          </a:solidFill>
                          <a:latin typeface="Noto Sans SemiBold"/>
                          <a:ea typeface="Noto Sans SemiBold"/>
                          <a:cs typeface="Noto Sans SemiBold"/>
                          <a:sym typeface="Noto Sans SemiBold"/>
                        </a:rPr>
                        <a:t> ГЕЛИ</a:t>
                      </a:r>
                      <a:endParaRPr sz="900" i="1" u="sng" dirty="0">
                        <a:solidFill>
                          <a:schemeClr val="dk1"/>
                        </a:solidFill>
                        <a:latin typeface="Noto Sans SemiBold"/>
                        <a:ea typeface="Noto Sans SemiBold"/>
                        <a:cs typeface="Noto Sans SemiBold"/>
                        <a:sym typeface="Noto Sans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ru-RU" sz="1000" dirty="0">
                          <a:solidFill>
                            <a:schemeClr val="dk1"/>
                          </a:solidFill>
                          <a:latin typeface="Assistant"/>
                          <a:ea typeface="Assistant"/>
                          <a:cs typeface="Assistant"/>
                          <a:sym typeface="Assistant"/>
                        </a:rPr>
                        <a:t>Мази вязкой консистенции, как правило гомогенные и прозрачные, обладают упругостью и пластичностью</a:t>
                      </a:r>
                      <a:endParaRPr sz="1000" dirty="0">
                        <a:solidFill>
                          <a:schemeClr val="dk1"/>
                        </a:solidFill>
                        <a:latin typeface="Assistant"/>
                        <a:ea typeface="Assistant"/>
                        <a:cs typeface="Assistant"/>
                        <a:sym typeface="Assistant"/>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21655">
                <a:tc>
                  <a:txBody>
                    <a:bodyPr/>
                    <a:lstStyle/>
                    <a:p>
                      <a:pPr marL="0" lvl="0" indent="0" algn="l" rtl="0">
                        <a:spcBef>
                          <a:spcPts val="0"/>
                        </a:spcBef>
                        <a:spcAft>
                          <a:spcPts val="0"/>
                        </a:spcAft>
                        <a:buNone/>
                      </a:pPr>
                      <a:r>
                        <a:rPr lang="ru-RU" sz="900" i="1" u="sng" dirty="0">
                          <a:solidFill>
                            <a:schemeClr val="dk1"/>
                          </a:solidFill>
                          <a:latin typeface="Noto Sans SemiBold"/>
                          <a:ea typeface="Noto Sans SemiBold"/>
                          <a:cs typeface="Noto Sans SemiBold"/>
                          <a:sym typeface="Noto Sans SemiBold"/>
                        </a:rPr>
                        <a:t>СУППОЗИТОРИИ (СВЕЧИ) </a:t>
                      </a:r>
                      <a:endParaRPr sz="900" i="1" u="sng" dirty="0">
                        <a:solidFill>
                          <a:schemeClr val="dk1"/>
                        </a:solidFill>
                        <a:latin typeface="Noto Sans SemiBold"/>
                        <a:ea typeface="Noto Sans SemiBold"/>
                        <a:cs typeface="Noto Sans SemiBold"/>
                        <a:sym typeface="Noto Sans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ru-RU" sz="1000" dirty="0">
                          <a:solidFill>
                            <a:schemeClr val="dk1"/>
                          </a:solidFill>
                          <a:latin typeface="Assistant"/>
                          <a:ea typeface="Assistant"/>
                          <a:cs typeface="Assistant"/>
                          <a:sym typeface="Assistant"/>
                        </a:rPr>
                        <a:t>Твердые при комнатной температуре и расплавляющиеся при температуре тела дозированные лекарственные формы</a:t>
                      </a:r>
                      <a:endParaRPr sz="1000" dirty="0">
                        <a:solidFill>
                          <a:schemeClr val="dk1"/>
                        </a:solidFill>
                        <a:latin typeface="Assistant"/>
                        <a:ea typeface="Assistant"/>
                        <a:cs typeface="Assistant"/>
                        <a:sym typeface="Assistant"/>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21655">
                <a:tc>
                  <a:txBody>
                    <a:bodyPr/>
                    <a:lstStyle/>
                    <a:p>
                      <a:pPr marL="0" lvl="0" indent="0" algn="l" rtl="0">
                        <a:spcBef>
                          <a:spcPts val="0"/>
                        </a:spcBef>
                        <a:spcAft>
                          <a:spcPts val="0"/>
                        </a:spcAft>
                        <a:buNone/>
                      </a:pPr>
                      <a:r>
                        <a:rPr lang="ru-RU" sz="900" i="1" u="sng" dirty="0">
                          <a:solidFill>
                            <a:schemeClr val="dk1"/>
                          </a:solidFill>
                          <a:latin typeface="Noto Sans SemiBold"/>
                          <a:ea typeface="Noto Sans SemiBold"/>
                          <a:cs typeface="Noto Sans SemiBold"/>
                          <a:sym typeface="Noto Sans SemiBold"/>
                        </a:rPr>
                        <a:t>￼КРЕМА</a:t>
                      </a:r>
                      <a:endParaRPr sz="900" i="1" u="sng" dirty="0">
                        <a:solidFill>
                          <a:schemeClr val="dk1"/>
                        </a:solidFill>
                        <a:latin typeface="Noto Sans SemiBold"/>
                        <a:ea typeface="Noto Sans SemiBold"/>
                        <a:cs typeface="Noto Sans SemiBold"/>
                        <a:sym typeface="Noto Sans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ru-RU" sz="1000" dirty="0">
                          <a:solidFill>
                            <a:schemeClr val="dk1"/>
                          </a:solidFill>
                          <a:latin typeface="Assistant"/>
                          <a:ea typeface="Assistant"/>
                          <a:cs typeface="Assistant"/>
                          <a:sym typeface="Assistant"/>
                        </a:rPr>
                        <a:t>Однородные мази мягкой консистенции, представляющие собой непрозрачные эмульсии</a:t>
                      </a:r>
                      <a:endParaRPr sz="1000" dirty="0">
                        <a:solidFill>
                          <a:schemeClr val="dk1"/>
                        </a:solidFill>
                        <a:latin typeface="Assistant"/>
                        <a:ea typeface="Assistant"/>
                        <a:cs typeface="Assistant"/>
                        <a:sym typeface="Assistant"/>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21655">
                <a:tc>
                  <a:txBody>
                    <a:bodyPr/>
                    <a:lstStyle/>
                    <a:p>
                      <a:pPr marL="0" lvl="0" indent="0" algn="l" rtl="0">
                        <a:spcBef>
                          <a:spcPts val="0"/>
                        </a:spcBef>
                        <a:spcAft>
                          <a:spcPts val="0"/>
                        </a:spcAft>
                        <a:buNone/>
                      </a:pPr>
                      <a:r>
                        <a:rPr lang="ru-RU" sz="900" i="1" u="sng" dirty="0">
                          <a:solidFill>
                            <a:schemeClr val="dk1"/>
                          </a:solidFill>
                          <a:latin typeface="Noto Sans SemiBold"/>
                          <a:ea typeface="Noto Sans SemiBold"/>
                          <a:cs typeface="Noto Sans SemiBold"/>
                          <a:sym typeface="Noto Sans SemiBold"/>
                        </a:rPr>
                        <a:t>ПАСТЫ</a:t>
                      </a:r>
                      <a:endParaRPr sz="900" i="1" u="sng" dirty="0">
                        <a:solidFill>
                          <a:schemeClr val="dk1"/>
                        </a:solidFill>
                        <a:latin typeface="Noto Sans SemiBold"/>
                        <a:ea typeface="Noto Sans SemiBold"/>
                        <a:cs typeface="Noto Sans SemiBold"/>
                        <a:sym typeface="Noto Sans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ru-RU" sz="1000" dirty="0">
                          <a:solidFill>
                            <a:schemeClr val="dk1"/>
                          </a:solidFill>
                          <a:latin typeface="Assistant"/>
                          <a:ea typeface="Assistant"/>
                          <a:cs typeface="Assistant"/>
                          <a:sym typeface="Assistant"/>
                        </a:rPr>
                        <a:t>Мази плотной консистенции, содержащие не менее 20% нерастворимых порошкообразных веществ</a:t>
                      </a:r>
                      <a:endParaRPr sz="1000" dirty="0">
                        <a:solidFill>
                          <a:schemeClr val="dk1"/>
                        </a:solidFill>
                        <a:latin typeface="Assistant"/>
                        <a:ea typeface="Assistant"/>
                        <a:cs typeface="Assistant"/>
                        <a:sym typeface="Assistant"/>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21655">
                <a:tc>
                  <a:txBody>
                    <a:bodyPr/>
                    <a:lstStyle/>
                    <a:p>
                      <a:pPr marL="0" lvl="0" indent="0" algn="l" rtl="0">
                        <a:spcBef>
                          <a:spcPts val="0"/>
                        </a:spcBef>
                        <a:spcAft>
                          <a:spcPts val="0"/>
                        </a:spcAft>
                        <a:buNone/>
                      </a:pPr>
                      <a:r>
                        <a:rPr lang="ru-RU" sz="900" i="1" dirty="0">
                          <a:solidFill>
                            <a:schemeClr val="dk1"/>
                          </a:solidFill>
                          <a:latin typeface="Noto Sans SemiBold"/>
                          <a:ea typeface="Noto Sans SemiBold"/>
                          <a:cs typeface="Noto Sans SemiBold"/>
                          <a:sym typeface="Noto Sans SemiBold"/>
                        </a:rPr>
                        <a:t>ПЛАСТЫРИ </a:t>
                      </a:r>
                      <a:endParaRPr sz="900" i="1" dirty="0">
                        <a:solidFill>
                          <a:schemeClr val="dk1"/>
                        </a:solidFill>
                        <a:latin typeface="Noto Sans SemiBold"/>
                        <a:ea typeface="Noto Sans SemiBold"/>
                        <a:cs typeface="Noto Sans SemiBold"/>
                        <a:sym typeface="Noto Sans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ru-RU" sz="1000" b="0" u="none" dirty="0">
                          <a:solidFill>
                            <a:schemeClr val="dk1"/>
                          </a:solidFill>
                          <a:latin typeface="Assistant"/>
                          <a:ea typeface="Assistant"/>
                          <a:cs typeface="Assistant"/>
                          <a:sym typeface="Assistant"/>
                        </a:rPr>
                        <a:t>Лекарственная форма для наружного применения в виде пластичной массы</a:t>
                      </a:r>
                      <a:endParaRPr sz="1000" b="0" u="none" dirty="0">
                        <a:solidFill>
                          <a:schemeClr val="dk1"/>
                        </a:solidFill>
                        <a:latin typeface="Assistant"/>
                        <a:ea typeface="Assistant"/>
                        <a:cs typeface="Assistant"/>
                        <a:sym typeface="Assistant"/>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1"/>
          <p:cNvSpPr txBox="1">
            <a:spLocks noGrp="1"/>
          </p:cNvSpPr>
          <p:nvPr>
            <p:ph type="title"/>
          </p:nvPr>
        </p:nvSpPr>
        <p:spPr>
          <a:xfrm>
            <a:off x="713250" y="397350"/>
            <a:ext cx="7717500" cy="70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dirty="0"/>
              <a:t>ЛЕКАРСТВЕННЫЕ ФОРМЫ </a:t>
            </a:r>
            <a:endParaRPr dirty="0"/>
          </a:p>
        </p:txBody>
      </p:sp>
      <p:sp>
        <p:nvSpPr>
          <p:cNvPr id="210" name="Google Shape;210;p41"/>
          <p:cNvSpPr txBox="1">
            <a:spLocks noGrp="1"/>
          </p:cNvSpPr>
          <p:nvPr>
            <p:ph type="subTitle" idx="1"/>
          </p:nvPr>
        </p:nvSpPr>
        <p:spPr>
          <a:xfrm>
            <a:off x="1898975" y="1478688"/>
            <a:ext cx="2469300" cy="48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u="sng" dirty="0"/>
              <a:t>МАЗИ</a:t>
            </a:r>
            <a:endParaRPr u="sng" dirty="0"/>
          </a:p>
        </p:txBody>
      </p:sp>
      <p:sp>
        <p:nvSpPr>
          <p:cNvPr id="211" name="Google Shape;211;p41"/>
          <p:cNvSpPr txBox="1">
            <a:spLocks noGrp="1"/>
          </p:cNvSpPr>
          <p:nvPr>
            <p:ph type="title" idx="2"/>
          </p:nvPr>
        </p:nvSpPr>
        <p:spPr>
          <a:xfrm>
            <a:off x="970350" y="1415538"/>
            <a:ext cx="876300" cy="61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12" name="Google Shape;212;p41"/>
          <p:cNvSpPr txBox="1">
            <a:spLocks noGrp="1"/>
          </p:cNvSpPr>
          <p:nvPr>
            <p:ph type="subTitle" idx="3"/>
          </p:nvPr>
        </p:nvSpPr>
        <p:spPr>
          <a:xfrm>
            <a:off x="1898975" y="2632175"/>
            <a:ext cx="2469300" cy="48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u="sng" dirty="0"/>
              <a:t>ГЕЛИ</a:t>
            </a:r>
            <a:endParaRPr u="sng" dirty="0"/>
          </a:p>
        </p:txBody>
      </p:sp>
      <p:sp>
        <p:nvSpPr>
          <p:cNvPr id="213" name="Google Shape;213;p41"/>
          <p:cNvSpPr txBox="1">
            <a:spLocks noGrp="1"/>
          </p:cNvSpPr>
          <p:nvPr>
            <p:ph type="title" idx="4"/>
          </p:nvPr>
        </p:nvSpPr>
        <p:spPr>
          <a:xfrm>
            <a:off x="970350" y="2569025"/>
            <a:ext cx="876300" cy="61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14" name="Google Shape;214;p41"/>
          <p:cNvSpPr txBox="1">
            <a:spLocks noGrp="1"/>
          </p:cNvSpPr>
          <p:nvPr>
            <p:ph type="subTitle" idx="5"/>
          </p:nvPr>
        </p:nvSpPr>
        <p:spPr>
          <a:xfrm>
            <a:off x="5961025" y="1478688"/>
            <a:ext cx="2469300" cy="48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u="sng" dirty="0"/>
              <a:t>КРЕМА</a:t>
            </a:r>
            <a:endParaRPr u="sng" dirty="0"/>
          </a:p>
        </p:txBody>
      </p:sp>
      <p:sp>
        <p:nvSpPr>
          <p:cNvPr id="215" name="Google Shape;215;p41"/>
          <p:cNvSpPr txBox="1">
            <a:spLocks noGrp="1"/>
          </p:cNvSpPr>
          <p:nvPr>
            <p:ph type="title" idx="6"/>
          </p:nvPr>
        </p:nvSpPr>
        <p:spPr>
          <a:xfrm>
            <a:off x="5032400" y="1415538"/>
            <a:ext cx="876300" cy="61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16" name="Google Shape;216;p41"/>
          <p:cNvSpPr txBox="1">
            <a:spLocks noGrp="1"/>
          </p:cNvSpPr>
          <p:nvPr>
            <p:ph type="subTitle" idx="7"/>
          </p:nvPr>
        </p:nvSpPr>
        <p:spPr>
          <a:xfrm>
            <a:off x="5961025" y="2632175"/>
            <a:ext cx="2469300" cy="48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u="sng" dirty="0"/>
              <a:t>ПЛАСТЫРИ</a:t>
            </a:r>
            <a:endParaRPr u="sng" dirty="0"/>
          </a:p>
        </p:txBody>
      </p:sp>
      <p:sp>
        <p:nvSpPr>
          <p:cNvPr id="217" name="Google Shape;217;p41"/>
          <p:cNvSpPr txBox="1">
            <a:spLocks noGrp="1"/>
          </p:cNvSpPr>
          <p:nvPr>
            <p:ph type="title" idx="8"/>
          </p:nvPr>
        </p:nvSpPr>
        <p:spPr>
          <a:xfrm>
            <a:off x="5032400" y="2569025"/>
            <a:ext cx="876300" cy="61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218" name="Google Shape;218;p41"/>
          <p:cNvSpPr txBox="1">
            <a:spLocks noGrp="1"/>
          </p:cNvSpPr>
          <p:nvPr>
            <p:ph type="subTitle" idx="9"/>
          </p:nvPr>
        </p:nvSpPr>
        <p:spPr>
          <a:xfrm>
            <a:off x="1898975" y="3785663"/>
            <a:ext cx="2469300" cy="48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u="sng" dirty="0"/>
              <a:t>СУППОЗИТОРИИ</a:t>
            </a:r>
            <a:endParaRPr u="sng" dirty="0"/>
          </a:p>
        </p:txBody>
      </p:sp>
      <p:sp>
        <p:nvSpPr>
          <p:cNvPr id="219" name="Google Shape;219;p41"/>
          <p:cNvSpPr txBox="1">
            <a:spLocks noGrp="1"/>
          </p:cNvSpPr>
          <p:nvPr>
            <p:ph type="title" idx="13"/>
          </p:nvPr>
        </p:nvSpPr>
        <p:spPr>
          <a:xfrm>
            <a:off x="970350" y="3722513"/>
            <a:ext cx="876300" cy="61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20" name="Google Shape;220;p41"/>
          <p:cNvSpPr txBox="1">
            <a:spLocks noGrp="1"/>
          </p:cNvSpPr>
          <p:nvPr>
            <p:ph type="subTitle" idx="14"/>
          </p:nvPr>
        </p:nvSpPr>
        <p:spPr>
          <a:xfrm>
            <a:off x="5961025" y="3785675"/>
            <a:ext cx="2469300" cy="48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u="sng" dirty="0"/>
              <a:t>ПАСТЫ</a:t>
            </a:r>
            <a:endParaRPr u="sng" dirty="0"/>
          </a:p>
        </p:txBody>
      </p:sp>
      <p:sp>
        <p:nvSpPr>
          <p:cNvPr id="221" name="Google Shape;221;p41"/>
          <p:cNvSpPr txBox="1">
            <a:spLocks noGrp="1"/>
          </p:cNvSpPr>
          <p:nvPr>
            <p:ph type="title" idx="15"/>
          </p:nvPr>
        </p:nvSpPr>
        <p:spPr>
          <a:xfrm>
            <a:off x="5032400" y="3722513"/>
            <a:ext cx="876300" cy="61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cxnSp>
        <p:nvCxnSpPr>
          <p:cNvPr id="222" name="Google Shape;222;p41"/>
          <p:cNvCxnSpPr/>
          <p:nvPr/>
        </p:nvCxnSpPr>
        <p:spPr>
          <a:xfrm>
            <a:off x="975200" y="1543400"/>
            <a:ext cx="0" cy="3607200"/>
          </a:xfrm>
          <a:prstGeom prst="straightConnector1">
            <a:avLst/>
          </a:prstGeom>
          <a:noFill/>
          <a:ln w="9525" cap="flat" cmpd="sng">
            <a:solidFill>
              <a:schemeClr val="dk1"/>
            </a:solidFill>
            <a:prstDash val="solid"/>
            <a:round/>
            <a:headEnd type="none" w="med" len="med"/>
            <a:tailEnd type="none" w="med" len="med"/>
          </a:ln>
        </p:spPr>
      </p:cxnSp>
      <p:cxnSp>
        <p:nvCxnSpPr>
          <p:cNvPr id="223" name="Google Shape;223;p41"/>
          <p:cNvCxnSpPr/>
          <p:nvPr/>
        </p:nvCxnSpPr>
        <p:spPr>
          <a:xfrm>
            <a:off x="5027075" y="1543400"/>
            <a:ext cx="0" cy="36072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cxnSp>
        <p:nvCxnSpPr>
          <p:cNvPr id="229" name="Google Shape;229;p42"/>
          <p:cNvCxnSpPr/>
          <p:nvPr/>
        </p:nvCxnSpPr>
        <p:spPr>
          <a:xfrm>
            <a:off x="4248300" y="1726500"/>
            <a:ext cx="4118100" cy="0"/>
          </a:xfrm>
          <a:prstGeom prst="straightConnector1">
            <a:avLst/>
          </a:prstGeom>
          <a:noFill/>
          <a:ln w="9525" cap="flat" cmpd="sng">
            <a:solidFill>
              <a:schemeClr val="dk1"/>
            </a:solidFill>
            <a:prstDash val="solid"/>
            <a:round/>
            <a:headEnd type="none" w="med" len="med"/>
            <a:tailEnd type="none" w="med" len="med"/>
          </a:ln>
        </p:spPr>
      </p:cxnSp>
      <p:sp>
        <p:nvSpPr>
          <p:cNvPr id="230" name="Google Shape;230;p42"/>
          <p:cNvSpPr txBox="1">
            <a:spLocks noGrp="1"/>
          </p:cNvSpPr>
          <p:nvPr>
            <p:ph type="subTitle" idx="1"/>
          </p:nvPr>
        </p:nvSpPr>
        <p:spPr>
          <a:xfrm>
            <a:off x="4878002" y="1798638"/>
            <a:ext cx="3552773" cy="649281"/>
          </a:xfrm>
          <a:prstGeom prst="rect">
            <a:avLst/>
          </a:prstGeom>
        </p:spPr>
        <p:txBody>
          <a:bodyPr spcFirstLastPara="1" wrap="square" lIns="91425" tIns="91425" rIns="182875" bIns="91425" anchor="t" anchorCtr="0">
            <a:noAutofit/>
          </a:bodyPr>
          <a:lstStyle/>
          <a:p>
            <a:pPr marL="0" lvl="0" indent="0" algn="r" rtl="0">
              <a:spcBef>
                <a:spcPts val="0"/>
              </a:spcBef>
              <a:spcAft>
                <a:spcPts val="0"/>
              </a:spcAft>
              <a:buNone/>
            </a:pPr>
            <a:r>
              <a:rPr lang="ru-RU" dirty="0"/>
              <a:t>Все они имеют мягкую консистенцию, однако относятся к разным дисперсным системам, иными словами это лекарства с пластично-упруго-вязкой средой.</a:t>
            </a:r>
            <a:endParaRPr dirty="0"/>
          </a:p>
        </p:txBody>
      </p:sp>
      <p:sp>
        <p:nvSpPr>
          <p:cNvPr id="233" name="Google Shape;233;p42"/>
          <p:cNvSpPr txBox="1"/>
          <p:nvPr/>
        </p:nvSpPr>
        <p:spPr>
          <a:xfrm flipH="1">
            <a:off x="4418400" y="3513875"/>
            <a:ext cx="1664100" cy="36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Assistant"/>
                <a:ea typeface="Assistant"/>
                <a:cs typeface="Assistant"/>
                <a:sym typeface="Assistant"/>
              </a:rPr>
              <a:t>2</a:t>
            </a:r>
            <a:endParaRPr sz="1200" b="1">
              <a:solidFill>
                <a:schemeClr val="dk1"/>
              </a:solidFill>
              <a:latin typeface="Assistant"/>
              <a:ea typeface="Assistant"/>
              <a:cs typeface="Assistant"/>
              <a:sym typeface="Assistant"/>
            </a:endParaRPr>
          </a:p>
        </p:txBody>
      </p:sp>
      <p:cxnSp>
        <p:nvCxnSpPr>
          <p:cNvPr id="235" name="Google Shape;235;p42"/>
          <p:cNvCxnSpPr/>
          <p:nvPr/>
        </p:nvCxnSpPr>
        <p:spPr>
          <a:xfrm rot="10800000">
            <a:off x="4512050" y="3919775"/>
            <a:ext cx="89700" cy="0"/>
          </a:xfrm>
          <a:prstGeom prst="straightConnector1">
            <a:avLst/>
          </a:prstGeom>
          <a:noFill/>
          <a:ln w="9525" cap="flat" cmpd="sng">
            <a:solidFill>
              <a:schemeClr val="dk1"/>
            </a:solidFill>
            <a:prstDash val="solid"/>
            <a:round/>
            <a:headEnd type="none" w="med" len="med"/>
            <a:tailEnd type="none" w="med" len="med"/>
          </a:ln>
        </p:spPr>
      </p:cxnSp>
      <p:sp>
        <p:nvSpPr>
          <p:cNvPr id="3" name="Заголовок 1">
            <a:extLst>
              <a:ext uri="{FF2B5EF4-FFF2-40B4-BE49-F238E27FC236}">
                <a16:creationId xmlns:a16="http://schemas.microsoft.com/office/drawing/2014/main" id="{B5DA2DA2-22E1-4525-8D28-704F3DE7B9C4}"/>
              </a:ext>
            </a:extLst>
          </p:cNvPr>
          <p:cNvSpPr>
            <a:spLocks noGrp="1"/>
          </p:cNvSpPr>
          <p:nvPr>
            <p:ph type="title"/>
          </p:nvPr>
        </p:nvSpPr>
        <p:spPr>
          <a:xfrm>
            <a:off x="4601750" y="1223724"/>
            <a:ext cx="4064882" cy="430639"/>
          </a:xfrm>
        </p:spPr>
        <p:txBody>
          <a:bodyPr/>
          <a:lstStyle/>
          <a:p>
            <a:r>
              <a:rPr lang="ru-RU" sz="1800" dirty="0"/>
              <a:t>МЯГКИЕ ЛЕКАРСТВЕННЫЕ ФОРМЫ </a:t>
            </a:r>
          </a:p>
        </p:txBody>
      </p:sp>
      <p:pic>
        <p:nvPicPr>
          <p:cNvPr id="6" name="Рисунок 5">
            <a:extLst>
              <a:ext uri="{FF2B5EF4-FFF2-40B4-BE49-F238E27FC236}">
                <a16:creationId xmlns:a16="http://schemas.microsoft.com/office/drawing/2014/main" id="{45AFB070-CF24-780C-DB96-B4F4455C163E}"/>
              </a:ext>
            </a:extLst>
          </p:cNvPr>
          <p:cNvPicPr>
            <a:picLocks noGrp="1" noChangeAspect="1"/>
          </p:cNvPicPr>
          <p:nvPr>
            <p:ph type="pic" idx="2"/>
          </p:nvPr>
        </p:nvPicPr>
        <p:blipFill>
          <a:blip r:embed="rId3"/>
          <a:srcRect l="11833" r="11833"/>
          <a:stretch/>
        </p:blipFill>
        <p:spPr/>
      </p:pic>
      <p:sp>
        <p:nvSpPr>
          <p:cNvPr id="4" name="Google Shape;256;p44">
            <a:extLst>
              <a:ext uri="{FF2B5EF4-FFF2-40B4-BE49-F238E27FC236}">
                <a16:creationId xmlns:a16="http://schemas.microsoft.com/office/drawing/2014/main" id="{0EAE741C-99AF-68B7-0557-C7237439BC34}"/>
              </a:ext>
            </a:extLst>
          </p:cNvPr>
          <p:cNvSpPr txBox="1"/>
          <p:nvPr/>
        </p:nvSpPr>
        <p:spPr>
          <a:xfrm flipH="1">
            <a:off x="4418400" y="3883175"/>
            <a:ext cx="2122100" cy="64928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RU" sz="1200" dirty="0">
                <a:solidFill>
                  <a:schemeClr val="dk1"/>
                </a:solidFill>
                <a:latin typeface="Assistant"/>
                <a:ea typeface="Assistant"/>
                <a:cs typeface="Assistant"/>
                <a:sym typeface="Assistant"/>
              </a:rPr>
              <a:t>Это мази, линименты, пасты, пластыри, кашки, суппозитории.</a:t>
            </a:r>
            <a:endParaRPr sz="1200" dirty="0">
              <a:solidFill>
                <a:schemeClr val="dk1"/>
              </a:solidFill>
              <a:latin typeface="Assistant"/>
              <a:ea typeface="Assistant"/>
              <a:cs typeface="Assistant"/>
              <a:sym typeface="Assistan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3"/>
          <p:cNvSpPr txBox="1">
            <a:spLocks noGrp="1"/>
          </p:cNvSpPr>
          <p:nvPr>
            <p:ph type="title" idx="2"/>
          </p:nvPr>
        </p:nvSpPr>
        <p:spPr>
          <a:xfrm>
            <a:off x="713225" y="635325"/>
            <a:ext cx="1076100" cy="92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cxnSp>
        <p:nvCxnSpPr>
          <p:cNvPr id="241" name="Google Shape;241;p43"/>
          <p:cNvCxnSpPr/>
          <p:nvPr/>
        </p:nvCxnSpPr>
        <p:spPr>
          <a:xfrm>
            <a:off x="0" y="1580025"/>
            <a:ext cx="5909400" cy="0"/>
          </a:xfrm>
          <a:prstGeom prst="straightConnector1">
            <a:avLst/>
          </a:prstGeom>
          <a:noFill/>
          <a:ln w="9525" cap="flat" cmpd="sng">
            <a:solidFill>
              <a:schemeClr val="dk1"/>
            </a:solidFill>
            <a:prstDash val="solid"/>
            <a:round/>
            <a:headEnd type="none" w="med" len="med"/>
            <a:tailEnd type="none" w="med" len="med"/>
          </a:ln>
        </p:spPr>
      </p:cxnSp>
      <p:sp>
        <p:nvSpPr>
          <p:cNvPr id="242" name="Google Shape;242;p43"/>
          <p:cNvSpPr txBox="1">
            <a:spLocks noGrp="1"/>
          </p:cNvSpPr>
          <p:nvPr>
            <p:ph type="title"/>
          </p:nvPr>
        </p:nvSpPr>
        <p:spPr>
          <a:xfrm>
            <a:off x="713225" y="1601325"/>
            <a:ext cx="4225200" cy="16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МАЗИ</a:t>
            </a:r>
            <a:endParaRPr dirty="0">
              <a:latin typeface="Noto Sans Light"/>
              <a:ea typeface="Noto Sans Light"/>
              <a:cs typeface="Noto Sans Light"/>
              <a:sym typeface="Noto Sans Light"/>
            </a:endParaRPr>
          </a:p>
        </p:txBody>
      </p:sp>
      <p:sp>
        <p:nvSpPr>
          <p:cNvPr id="244" name="Google Shape;244;p43"/>
          <p:cNvSpPr txBox="1"/>
          <p:nvPr/>
        </p:nvSpPr>
        <p:spPr>
          <a:xfrm>
            <a:off x="3968750" y="3883175"/>
            <a:ext cx="1768900" cy="644069"/>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ru-RU" sz="1200" dirty="0">
                <a:solidFill>
                  <a:schemeClr val="dk1"/>
                </a:solidFill>
                <a:latin typeface="Assistant"/>
                <a:ea typeface="Assistant"/>
                <a:cs typeface="Assistant"/>
                <a:sym typeface="Assistant"/>
              </a:rPr>
              <a:t>Мягкая ЛФ, предназначенная для нанесения на кожу. </a:t>
            </a:r>
            <a:endParaRPr sz="1200" dirty="0">
              <a:solidFill>
                <a:schemeClr val="dk1"/>
              </a:solidFill>
              <a:latin typeface="Assistant"/>
              <a:ea typeface="Assistant"/>
              <a:cs typeface="Assistant"/>
              <a:sym typeface="Assistant"/>
            </a:endParaRPr>
          </a:p>
        </p:txBody>
      </p:sp>
      <p:sp>
        <p:nvSpPr>
          <p:cNvPr id="245" name="Google Shape;245;p43"/>
          <p:cNvSpPr txBox="1"/>
          <p:nvPr/>
        </p:nvSpPr>
        <p:spPr>
          <a:xfrm>
            <a:off x="4073550" y="3513875"/>
            <a:ext cx="1664100" cy="36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b="1">
                <a:solidFill>
                  <a:schemeClr val="dk1"/>
                </a:solidFill>
                <a:latin typeface="Assistant"/>
                <a:ea typeface="Assistant"/>
                <a:cs typeface="Assistant"/>
                <a:sym typeface="Assistant"/>
              </a:rPr>
              <a:t>3</a:t>
            </a:r>
            <a:endParaRPr sz="1200" b="1">
              <a:solidFill>
                <a:schemeClr val="dk1"/>
              </a:solidFill>
              <a:latin typeface="Assistant"/>
              <a:ea typeface="Assistant"/>
              <a:cs typeface="Assistant"/>
              <a:sym typeface="Assistant"/>
            </a:endParaRPr>
          </a:p>
        </p:txBody>
      </p:sp>
      <p:cxnSp>
        <p:nvCxnSpPr>
          <p:cNvPr id="247" name="Google Shape;247;p43"/>
          <p:cNvCxnSpPr/>
          <p:nvPr/>
        </p:nvCxnSpPr>
        <p:spPr>
          <a:xfrm>
            <a:off x="5554300" y="3919775"/>
            <a:ext cx="89700" cy="0"/>
          </a:xfrm>
          <a:prstGeom prst="straightConnector1">
            <a:avLst/>
          </a:prstGeom>
          <a:noFill/>
          <a:ln w="9525" cap="flat" cmpd="sng">
            <a:solidFill>
              <a:schemeClr val="dk1"/>
            </a:solidFill>
            <a:prstDash val="solid"/>
            <a:round/>
            <a:headEnd type="none" w="med" len="med"/>
            <a:tailEnd type="none" w="med" len="med"/>
          </a:ln>
        </p:spPr>
      </p:cxnSp>
      <p:pic>
        <p:nvPicPr>
          <p:cNvPr id="14" name="Рисунок 13">
            <a:extLst>
              <a:ext uri="{FF2B5EF4-FFF2-40B4-BE49-F238E27FC236}">
                <a16:creationId xmlns:a16="http://schemas.microsoft.com/office/drawing/2014/main" id="{05034338-8C77-77A5-84AF-873D3A279EA2}"/>
              </a:ext>
            </a:extLst>
          </p:cNvPr>
          <p:cNvPicPr>
            <a:picLocks noGrp="1" noChangeAspect="1"/>
          </p:cNvPicPr>
          <p:nvPr>
            <p:ph type="pic" idx="3"/>
          </p:nvPr>
        </p:nvPicPr>
        <p:blipFill rotWithShape="1">
          <a:blip r:embed="rId3"/>
          <a:srcRect l="37794" t="4" r="11132" b="-4"/>
          <a:stretch/>
        </p:blipFill>
        <p:spPr>
          <a:xfrm>
            <a:off x="5889925" y="877650"/>
            <a:ext cx="3267000" cy="4266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cxnSp>
        <p:nvCxnSpPr>
          <p:cNvPr id="252" name="Google Shape;252;p44"/>
          <p:cNvCxnSpPr/>
          <p:nvPr/>
        </p:nvCxnSpPr>
        <p:spPr>
          <a:xfrm>
            <a:off x="3497400" y="1507000"/>
            <a:ext cx="4813800" cy="0"/>
          </a:xfrm>
          <a:prstGeom prst="straightConnector1">
            <a:avLst/>
          </a:prstGeom>
          <a:noFill/>
          <a:ln w="9525" cap="flat" cmpd="sng">
            <a:solidFill>
              <a:schemeClr val="dk1"/>
            </a:solidFill>
            <a:prstDash val="solid"/>
            <a:round/>
            <a:headEnd type="none" w="med" len="med"/>
            <a:tailEnd type="none" w="med" len="med"/>
          </a:ln>
        </p:spPr>
      </p:cxnSp>
      <p:sp>
        <p:nvSpPr>
          <p:cNvPr id="253" name="Google Shape;253;p44"/>
          <p:cNvSpPr txBox="1">
            <a:spLocks noGrp="1"/>
          </p:cNvSpPr>
          <p:nvPr>
            <p:ph type="title"/>
          </p:nvPr>
        </p:nvSpPr>
        <p:spPr>
          <a:xfrm>
            <a:off x="4276925" y="660030"/>
            <a:ext cx="4153800" cy="80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МАЗИ</a:t>
            </a:r>
            <a:endParaRPr dirty="0"/>
          </a:p>
        </p:txBody>
      </p:sp>
      <p:sp>
        <p:nvSpPr>
          <p:cNvPr id="254" name="Google Shape;254;p44"/>
          <p:cNvSpPr txBox="1">
            <a:spLocks noGrp="1"/>
          </p:cNvSpPr>
          <p:nvPr>
            <p:ph type="subTitle" idx="1"/>
          </p:nvPr>
        </p:nvSpPr>
        <p:spPr>
          <a:xfrm>
            <a:off x="4276925" y="1600142"/>
            <a:ext cx="4153800" cy="1913729"/>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ru-RU" dirty="0"/>
              <a:t>Мягкая лекарственная форма, состоящая из лекарственных веществ и ос новы, предназначенная для нанесения на кожу, раны или слизистые оболочки, то есть для наружного применения. Мази имеют вязкую консистенцию.</a:t>
            </a:r>
          </a:p>
          <a:p>
            <a:pPr marL="0" lvl="0" indent="0" algn="r" rtl="0">
              <a:spcBef>
                <a:spcPts val="0"/>
              </a:spcBef>
              <a:spcAft>
                <a:spcPts val="0"/>
              </a:spcAft>
              <a:buNone/>
            </a:pPr>
            <a:endParaRPr dirty="0"/>
          </a:p>
        </p:txBody>
      </p:sp>
      <p:sp>
        <p:nvSpPr>
          <p:cNvPr id="256" name="Google Shape;256;p44"/>
          <p:cNvSpPr txBox="1"/>
          <p:nvPr/>
        </p:nvSpPr>
        <p:spPr>
          <a:xfrm flipH="1">
            <a:off x="3719100" y="3835416"/>
            <a:ext cx="4711625" cy="87439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RU" sz="1200" dirty="0">
                <a:solidFill>
                  <a:schemeClr val="dk1"/>
                </a:solidFill>
                <a:latin typeface="Assistant"/>
                <a:ea typeface="Assistant"/>
                <a:cs typeface="Assistant"/>
                <a:sym typeface="Assistant"/>
              </a:rPr>
              <a:t>Для приготовления мазей используют различные мазевые основы, которые должны обладать оптимальной консистенцией.</a:t>
            </a:r>
            <a:endParaRPr sz="1200" dirty="0">
              <a:solidFill>
                <a:schemeClr val="dk1"/>
              </a:solidFill>
              <a:latin typeface="Assistant"/>
              <a:ea typeface="Assistant"/>
              <a:cs typeface="Assistant"/>
              <a:sym typeface="Assistant"/>
            </a:endParaRPr>
          </a:p>
        </p:txBody>
      </p:sp>
      <p:sp>
        <p:nvSpPr>
          <p:cNvPr id="257" name="Google Shape;257;p44"/>
          <p:cNvSpPr txBox="1"/>
          <p:nvPr/>
        </p:nvSpPr>
        <p:spPr>
          <a:xfrm flipH="1">
            <a:off x="3721500" y="3513875"/>
            <a:ext cx="1664100" cy="36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Assistant"/>
                <a:ea typeface="Assistant"/>
                <a:cs typeface="Assistant"/>
                <a:sym typeface="Assistant"/>
              </a:rPr>
              <a:t>4</a:t>
            </a:r>
            <a:endParaRPr sz="1200" b="1">
              <a:solidFill>
                <a:schemeClr val="dk1"/>
              </a:solidFill>
              <a:latin typeface="Assistant"/>
              <a:ea typeface="Assistant"/>
              <a:cs typeface="Assistant"/>
              <a:sym typeface="Assistant"/>
            </a:endParaRPr>
          </a:p>
        </p:txBody>
      </p:sp>
      <p:cxnSp>
        <p:nvCxnSpPr>
          <p:cNvPr id="259" name="Google Shape;259;p44"/>
          <p:cNvCxnSpPr/>
          <p:nvPr/>
        </p:nvCxnSpPr>
        <p:spPr>
          <a:xfrm rot="10800000">
            <a:off x="3815150" y="3919775"/>
            <a:ext cx="89700" cy="0"/>
          </a:xfrm>
          <a:prstGeom prst="straightConnector1">
            <a:avLst/>
          </a:prstGeom>
          <a:noFill/>
          <a:ln w="9525" cap="flat" cmpd="sng">
            <a:solidFill>
              <a:schemeClr val="dk1"/>
            </a:solidFill>
            <a:prstDash val="solid"/>
            <a:round/>
            <a:headEnd type="none" w="med" len="med"/>
            <a:tailEnd type="none" w="med" len="med"/>
          </a:ln>
        </p:spPr>
      </p:cxnSp>
      <p:pic>
        <p:nvPicPr>
          <p:cNvPr id="4" name="Рисунок 3">
            <a:extLst>
              <a:ext uri="{FF2B5EF4-FFF2-40B4-BE49-F238E27FC236}">
                <a16:creationId xmlns:a16="http://schemas.microsoft.com/office/drawing/2014/main" id="{0AC7741A-4676-A2EF-9E26-8ECE599F5AAA}"/>
              </a:ext>
            </a:extLst>
          </p:cNvPr>
          <p:cNvPicPr>
            <a:picLocks noGrp="1" noChangeAspect="1"/>
          </p:cNvPicPr>
          <p:nvPr>
            <p:ph type="pic" idx="2"/>
          </p:nvPr>
        </p:nvPicPr>
        <p:blipFill rotWithShape="1">
          <a:blip r:embed="rId3"/>
          <a:srcRect l="10228" t="4" r="28282" b="-4"/>
          <a:stretch/>
        </p:blipFill>
        <p:spPr>
          <a:xfrm>
            <a:off x="0" y="877650"/>
            <a:ext cx="3497400" cy="4266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5"/>
          <p:cNvSpPr txBox="1">
            <a:spLocks noGrp="1"/>
          </p:cNvSpPr>
          <p:nvPr>
            <p:ph type="title"/>
          </p:nvPr>
        </p:nvSpPr>
        <p:spPr>
          <a:xfrm>
            <a:off x="713250" y="417675"/>
            <a:ext cx="7717500" cy="70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dirty="0"/>
              <a:t>МАЗИ</a:t>
            </a:r>
            <a:endParaRPr dirty="0"/>
          </a:p>
        </p:txBody>
      </p:sp>
      <p:sp>
        <p:nvSpPr>
          <p:cNvPr id="5" name="Подзаголовок 4">
            <a:extLst>
              <a:ext uri="{FF2B5EF4-FFF2-40B4-BE49-F238E27FC236}">
                <a16:creationId xmlns:a16="http://schemas.microsoft.com/office/drawing/2014/main" id="{8915E361-86DE-16C6-5A1C-94B871B00056}"/>
              </a:ext>
            </a:extLst>
          </p:cNvPr>
          <p:cNvSpPr>
            <a:spLocks noGrp="1"/>
          </p:cNvSpPr>
          <p:nvPr>
            <p:ph type="subTitle" idx="2"/>
          </p:nvPr>
        </p:nvSpPr>
        <p:spPr>
          <a:xfrm>
            <a:off x="353785" y="1288143"/>
            <a:ext cx="8436429" cy="3437682"/>
          </a:xfrm>
        </p:spPr>
        <p:txBody>
          <a:bodyPr/>
          <a:lstStyle/>
          <a:p>
            <a:pPr algn="l"/>
            <a:r>
              <a:rPr lang="ru-RU" sz="1400" dirty="0"/>
              <a:t>Традиционно в качестве мазевых основ обычно используют </a:t>
            </a:r>
            <a:r>
              <a:rPr lang="ru-RU" sz="1400" b="1" dirty="0"/>
              <a:t>вазелин</a:t>
            </a:r>
            <a:r>
              <a:rPr lang="ru-RU" sz="1400" dirty="0"/>
              <a:t> - </a:t>
            </a:r>
          </a:p>
          <a:p>
            <a:pPr algn="l"/>
            <a:r>
              <a:rPr lang="ru-RU" sz="1400" dirty="0"/>
              <a:t>продукт переработки нефти. Вазелин с поверхности кожи почти не всасывается, поэтому его используют для приготовления мазей, действующих на поверхности кожи. </a:t>
            </a:r>
          </a:p>
          <a:p>
            <a:pPr algn="l"/>
            <a:r>
              <a:rPr lang="ru-RU" sz="1400" dirty="0"/>
              <a:t>Также в качестве основ используют воски.
</a:t>
            </a:r>
            <a:r>
              <a:rPr lang="ru-RU" sz="1400" b="1" dirty="0"/>
              <a:t>Ланолин</a:t>
            </a:r>
            <a:r>
              <a:rPr lang="ru-RU" sz="1400" dirty="0"/>
              <a:t> -  продукт сальных желез кожи овец. Ланолин может быть водный и безводный.
Он легко проникает через кожу и хорошо сохраняется. </a:t>
            </a:r>
          </a:p>
          <a:p>
            <a:pPr algn="l"/>
            <a:r>
              <a:rPr lang="ru-RU" sz="1400" dirty="0"/>
              <a:t>Также используют </a:t>
            </a:r>
            <a:r>
              <a:rPr lang="ru-RU" sz="1400" b="1" dirty="0"/>
              <a:t>пчелиный воск </a:t>
            </a:r>
            <a:r>
              <a:rPr lang="ru-RU" sz="1400" dirty="0"/>
              <a:t>и </a:t>
            </a:r>
            <a:r>
              <a:rPr lang="ru-RU" sz="1400" b="1" dirty="0"/>
              <a:t>спермацет</a:t>
            </a:r>
            <a:r>
              <a:rPr lang="ru-RU" sz="1400" dirty="0"/>
              <a:t>. </a:t>
            </a:r>
          </a:p>
          <a:p>
            <a:pPr algn="l"/>
            <a:r>
              <a:rPr lang="ru-RU" sz="1400" b="1" dirty="0"/>
              <a:t>Пчелиный воск</a:t>
            </a:r>
            <a:r>
              <a:rPr lang="ru-RU" sz="1400" dirty="0"/>
              <a:t> - загуститель для мазей и кремов. </a:t>
            </a:r>
          </a:p>
          <a:p>
            <a:pPr algn="l"/>
            <a:r>
              <a:rPr lang="ru-RU" sz="1400" b="1" dirty="0"/>
              <a:t>Спермацет</a:t>
            </a:r>
            <a:r>
              <a:rPr lang="ru-RU" sz="1400" dirty="0"/>
              <a:t> воскообразное вещество, получаемое при охлаждении жидкого животного жира (спермацетового масла кашалота), а также некоторых других китообразных. </a:t>
            </a:r>
          </a:p>
          <a:p>
            <a:pPr algn="l"/>
            <a:r>
              <a:rPr lang="ru-RU" sz="1400" dirty="0"/>
              <a:t>Используются также </a:t>
            </a:r>
            <a:r>
              <a:rPr lang="ru-RU" sz="1400" b="1" dirty="0"/>
              <a:t>животные жиры</a:t>
            </a:r>
            <a:r>
              <a:rPr lang="ru-RU" sz="1400" dirty="0"/>
              <a:t>. Например </a:t>
            </a:r>
            <a:r>
              <a:rPr lang="ru-RU" sz="1400" b="1" dirty="0"/>
              <a:t>свиной</a:t>
            </a:r>
            <a:r>
              <a:rPr lang="ru-RU" sz="1400" dirty="0"/>
              <a:t> жир. Он хорошо всасывается через кожу, но быстро портится, поэтому мази на его основе не пригодны для длительного хранения, также и качестве основ используют </a:t>
            </a:r>
            <a:r>
              <a:rPr lang="ru-RU" sz="1400" b="1" dirty="0"/>
              <a:t>вазелиновое масло, твёрдый парафин, жироподобные и синтетические вещества.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cxnSp>
        <p:nvCxnSpPr>
          <p:cNvPr id="271" name="Google Shape;271;p46"/>
          <p:cNvCxnSpPr/>
          <p:nvPr/>
        </p:nvCxnSpPr>
        <p:spPr>
          <a:xfrm>
            <a:off x="0" y="1503700"/>
            <a:ext cx="5953200" cy="0"/>
          </a:xfrm>
          <a:prstGeom prst="straightConnector1">
            <a:avLst/>
          </a:prstGeom>
          <a:noFill/>
          <a:ln w="9525" cap="flat" cmpd="sng">
            <a:solidFill>
              <a:schemeClr val="dk1"/>
            </a:solidFill>
            <a:prstDash val="solid"/>
            <a:round/>
            <a:headEnd type="none" w="med" len="med"/>
            <a:tailEnd type="none" w="med" len="med"/>
          </a:ln>
        </p:spPr>
      </p:cxnSp>
      <p:sp>
        <p:nvSpPr>
          <p:cNvPr id="273" name="Google Shape;273;p46"/>
          <p:cNvSpPr txBox="1">
            <a:spLocks noGrp="1"/>
          </p:cNvSpPr>
          <p:nvPr>
            <p:ph type="title"/>
          </p:nvPr>
        </p:nvSpPr>
        <p:spPr>
          <a:xfrm>
            <a:off x="713250" y="417675"/>
            <a:ext cx="7717500" cy="70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dirty="0"/>
              <a:t>МАЗИ</a:t>
            </a:r>
            <a:endParaRPr dirty="0"/>
          </a:p>
        </p:txBody>
      </p:sp>
      <p:sp>
        <p:nvSpPr>
          <p:cNvPr id="3" name="Подзаголовок 2">
            <a:extLst>
              <a:ext uri="{FF2B5EF4-FFF2-40B4-BE49-F238E27FC236}">
                <a16:creationId xmlns:a16="http://schemas.microsoft.com/office/drawing/2014/main" id="{5D29A446-B61F-D359-9835-3F9113E42448}"/>
              </a:ext>
            </a:extLst>
          </p:cNvPr>
          <p:cNvSpPr txBox="1">
            <a:spLocks/>
          </p:cNvSpPr>
          <p:nvPr/>
        </p:nvSpPr>
        <p:spPr>
          <a:xfrm>
            <a:off x="713250" y="1689576"/>
            <a:ext cx="4548179" cy="3036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ed Hat Display"/>
              <a:buChar char="𑁋"/>
              <a:defRPr sz="1200" b="0" i="0" u="none" strike="noStrike" cap="none">
                <a:solidFill>
                  <a:schemeClr val="dk1"/>
                </a:solidFill>
                <a:latin typeface="Assistant"/>
                <a:ea typeface="Assistant"/>
                <a:cs typeface="Assistant"/>
                <a:sym typeface="Assistant"/>
              </a:defRPr>
            </a:lvl1pPr>
            <a:lvl2pPr marL="914400" marR="0" lvl="1" indent="-304800" algn="l" rtl="0">
              <a:lnSpc>
                <a:spcPct val="100000"/>
              </a:lnSpc>
              <a:spcBef>
                <a:spcPts val="1600"/>
              </a:spcBef>
              <a:spcAft>
                <a:spcPts val="0"/>
              </a:spcAft>
              <a:buClr>
                <a:schemeClr val="dk1"/>
              </a:buClr>
              <a:buSzPts val="1200"/>
              <a:buFont typeface="Red Hat Display"/>
              <a:buChar char="○"/>
              <a:defRPr sz="1200" b="0" i="0" u="none" strike="noStrike" cap="none">
                <a:solidFill>
                  <a:schemeClr val="dk1"/>
                </a:solidFill>
                <a:latin typeface="Assistant"/>
                <a:ea typeface="Assistant"/>
                <a:cs typeface="Assistant"/>
                <a:sym typeface="Assistant"/>
              </a:defRPr>
            </a:lvl2pPr>
            <a:lvl3pPr marL="1371600" marR="0" lvl="2" indent="-304800" algn="l" rtl="0">
              <a:lnSpc>
                <a:spcPct val="100000"/>
              </a:lnSpc>
              <a:spcBef>
                <a:spcPts val="1600"/>
              </a:spcBef>
              <a:spcAft>
                <a:spcPts val="0"/>
              </a:spcAft>
              <a:buClr>
                <a:schemeClr val="dk1"/>
              </a:buClr>
              <a:buSzPts val="1200"/>
              <a:buFont typeface="Red Hat Display"/>
              <a:buChar char="■"/>
              <a:defRPr sz="1200" b="0" i="0" u="none" strike="noStrike" cap="none">
                <a:solidFill>
                  <a:schemeClr val="dk1"/>
                </a:solidFill>
                <a:latin typeface="Assistant"/>
                <a:ea typeface="Assistant"/>
                <a:cs typeface="Assistant"/>
                <a:sym typeface="Assistant"/>
              </a:defRPr>
            </a:lvl3pPr>
            <a:lvl4pPr marL="1828800" marR="0" lvl="3" indent="-304800" algn="l" rtl="0">
              <a:lnSpc>
                <a:spcPct val="100000"/>
              </a:lnSpc>
              <a:spcBef>
                <a:spcPts val="1600"/>
              </a:spcBef>
              <a:spcAft>
                <a:spcPts val="0"/>
              </a:spcAft>
              <a:buClr>
                <a:schemeClr val="dk1"/>
              </a:buClr>
              <a:buSzPts val="1200"/>
              <a:buFont typeface="Red Hat Display"/>
              <a:buChar char="●"/>
              <a:defRPr sz="1200" b="0" i="0" u="none" strike="noStrike" cap="none">
                <a:solidFill>
                  <a:schemeClr val="dk1"/>
                </a:solidFill>
                <a:latin typeface="Assistant"/>
                <a:ea typeface="Assistant"/>
                <a:cs typeface="Assistant"/>
                <a:sym typeface="Assistant"/>
              </a:defRPr>
            </a:lvl4pPr>
            <a:lvl5pPr marL="2286000" marR="0" lvl="4" indent="-304800" algn="l" rtl="0">
              <a:lnSpc>
                <a:spcPct val="100000"/>
              </a:lnSpc>
              <a:spcBef>
                <a:spcPts val="1600"/>
              </a:spcBef>
              <a:spcAft>
                <a:spcPts val="0"/>
              </a:spcAft>
              <a:buClr>
                <a:schemeClr val="dk1"/>
              </a:buClr>
              <a:buSzPts val="1200"/>
              <a:buFont typeface="Red Hat Display"/>
              <a:buChar char="○"/>
              <a:defRPr sz="1200" b="0" i="0" u="none" strike="noStrike" cap="none">
                <a:solidFill>
                  <a:schemeClr val="dk1"/>
                </a:solidFill>
                <a:latin typeface="Assistant"/>
                <a:ea typeface="Assistant"/>
                <a:cs typeface="Assistant"/>
                <a:sym typeface="Assistant"/>
              </a:defRPr>
            </a:lvl5pPr>
            <a:lvl6pPr marL="2743200" marR="0" lvl="5" indent="-304800" algn="l" rtl="0">
              <a:lnSpc>
                <a:spcPct val="100000"/>
              </a:lnSpc>
              <a:spcBef>
                <a:spcPts val="1600"/>
              </a:spcBef>
              <a:spcAft>
                <a:spcPts val="0"/>
              </a:spcAft>
              <a:buClr>
                <a:schemeClr val="dk1"/>
              </a:buClr>
              <a:buSzPts val="1200"/>
              <a:buFont typeface="Red Hat Display"/>
              <a:buChar char="■"/>
              <a:defRPr sz="1200" b="0" i="0" u="none" strike="noStrike" cap="none">
                <a:solidFill>
                  <a:schemeClr val="dk1"/>
                </a:solidFill>
                <a:latin typeface="Assistant"/>
                <a:ea typeface="Assistant"/>
                <a:cs typeface="Assistant"/>
                <a:sym typeface="Assistant"/>
              </a:defRPr>
            </a:lvl6pPr>
            <a:lvl7pPr marL="3200400" marR="0" lvl="6" indent="-304800" algn="l" rtl="0">
              <a:lnSpc>
                <a:spcPct val="100000"/>
              </a:lnSpc>
              <a:spcBef>
                <a:spcPts val="1600"/>
              </a:spcBef>
              <a:spcAft>
                <a:spcPts val="0"/>
              </a:spcAft>
              <a:buClr>
                <a:schemeClr val="dk1"/>
              </a:buClr>
              <a:buSzPts val="1200"/>
              <a:buFont typeface="Red Hat Display"/>
              <a:buChar char="●"/>
              <a:defRPr sz="1200" b="0" i="0" u="none" strike="noStrike" cap="none">
                <a:solidFill>
                  <a:schemeClr val="dk1"/>
                </a:solidFill>
                <a:latin typeface="Assistant"/>
                <a:ea typeface="Assistant"/>
                <a:cs typeface="Assistant"/>
                <a:sym typeface="Assistant"/>
              </a:defRPr>
            </a:lvl7pPr>
            <a:lvl8pPr marL="3657600" marR="0" lvl="7" indent="-304800" algn="l" rtl="0">
              <a:lnSpc>
                <a:spcPct val="100000"/>
              </a:lnSpc>
              <a:spcBef>
                <a:spcPts val="1600"/>
              </a:spcBef>
              <a:spcAft>
                <a:spcPts val="0"/>
              </a:spcAft>
              <a:buClr>
                <a:schemeClr val="dk1"/>
              </a:buClr>
              <a:buSzPts val="1200"/>
              <a:buFont typeface="Red Hat Display"/>
              <a:buChar char="○"/>
              <a:defRPr sz="1200" b="0" i="0" u="none" strike="noStrike" cap="none">
                <a:solidFill>
                  <a:schemeClr val="dk1"/>
                </a:solidFill>
                <a:latin typeface="Assistant"/>
                <a:ea typeface="Assistant"/>
                <a:cs typeface="Assistant"/>
                <a:sym typeface="Assistant"/>
              </a:defRPr>
            </a:lvl8pPr>
            <a:lvl9pPr marL="4114800" marR="0" lvl="8" indent="-304800" algn="l" rtl="0">
              <a:lnSpc>
                <a:spcPct val="100000"/>
              </a:lnSpc>
              <a:spcBef>
                <a:spcPts val="1600"/>
              </a:spcBef>
              <a:spcAft>
                <a:spcPts val="1600"/>
              </a:spcAft>
              <a:buClr>
                <a:schemeClr val="dk1"/>
              </a:buClr>
              <a:buSzPts val="1200"/>
              <a:buFont typeface="Red Hat Display"/>
              <a:buChar char="■"/>
              <a:defRPr sz="1200" b="0" i="0" u="none" strike="noStrike" cap="none">
                <a:solidFill>
                  <a:schemeClr val="dk1"/>
                </a:solidFill>
                <a:latin typeface="Assistant"/>
                <a:ea typeface="Assistant"/>
                <a:cs typeface="Assistant"/>
                <a:sym typeface="Assistant"/>
              </a:defRPr>
            </a:lvl9pPr>
          </a:lstStyle>
          <a:p>
            <a:pPr marL="152400" indent="0">
              <a:buNone/>
            </a:pPr>
            <a:r>
              <a:rPr lang="ru-RU" sz="1600" dirty="0"/>
              <a:t>По типу дисперсных систем мази подразделяют на гомогенные (сплавы, растворы), суспензионные, эмульсионные и комбинированные.
В зависимости от консистентных свойств мази подразделяются на:
- собственно мази,
- кремы,
- гели,
- линименты,
- пасты.</a:t>
            </a:r>
          </a:p>
        </p:txBody>
      </p:sp>
      <p:pic>
        <p:nvPicPr>
          <p:cNvPr id="8" name="Рисунок 7">
            <a:extLst>
              <a:ext uri="{FF2B5EF4-FFF2-40B4-BE49-F238E27FC236}">
                <a16:creationId xmlns:a16="http://schemas.microsoft.com/office/drawing/2014/main" id="{C3104922-D13B-427B-5468-F1BE39C2DFB4}"/>
              </a:ext>
            </a:extLst>
          </p:cNvPr>
          <p:cNvPicPr>
            <a:picLocks noGrp="1" noChangeAspect="1"/>
          </p:cNvPicPr>
          <p:nvPr>
            <p:ph type="pic" idx="2"/>
          </p:nvPr>
        </p:nvPicPr>
        <p:blipFill rotWithShape="1">
          <a:blip r:embed="rId3"/>
          <a:srcRect l="20438" r="19436"/>
          <a:stretch/>
        </p:blipFill>
        <p:spPr>
          <a:xfrm>
            <a:off x="5889925" y="1503700"/>
            <a:ext cx="3267000" cy="3640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cxnSp>
        <p:nvCxnSpPr>
          <p:cNvPr id="419" name="Google Shape;419;p51"/>
          <p:cNvCxnSpPr/>
          <p:nvPr/>
        </p:nvCxnSpPr>
        <p:spPr>
          <a:xfrm>
            <a:off x="3267000" y="1580025"/>
            <a:ext cx="5909400" cy="0"/>
          </a:xfrm>
          <a:prstGeom prst="straightConnector1">
            <a:avLst/>
          </a:prstGeom>
          <a:noFill/>
          <a:ln w="9525" cap="flat" cmpd="sng">
            <a:solidFill>
              <a:schemeClr val="dk1"/>
            </a:solidFill>
            <a:prstDash val="solid"/>
            <a:round/>
            <a:headEnd type="none" w="med" len="med"/>
            <a:tailEnd type="none" w="med" len="med"/>
          </a:ln>
        </p:spPr>
      </p:cxnSp>
      <p:sp>
        <p:nvSpPr>
          <p:cNvPr id="420" name="Google Shape;420;p51"/>
          <p:cNvSpPr txBox="1">
            <a:spLocks noGrp="1"/>
          </p:cNvSpPr>
          <p:nvPr>
            <p:ph type="title" idx="2"/>
          </p:nvPr>
        </p:nvSpPr>
        <p:spPr>
          <a:xfrm flipH="1">
            <a:off x="7367600" y="635325"/>
            <a:ext cx="1076100" cy="92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02</a:t>
            </a:r>
            <a:endParaRPr/>
          </a:p>
        </p:txBody>
      </p:sp>
      <p:sp>
        <p:nvSpPr>
          <p:cNvPr id="421" name="Google Shape;421;p51"/>
          <p:cNvSpPr txBox="1">
            <a:spLocks noGrp="1"/>
          </p:cNvSpPr>
          <p:nvPr>
            <p:ph type="title"/>
          </p:nvPr>
        </p:nvSpPr>
        <p:spPr>
          <a:xfrm flipH="1">
            <a:off x="4218500" y="1599938"/>
            <a:ext cx="4225200" cy="1662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ru-RU" dirty="0"/>
              <a:t>ГЕЛИ</a:t>
            </a:r>
            <a:endParaRPr dirty="0">
              <a:latin typeface="Noto Sans Light"/>
              <a:ea typeface="Noto Sans Light"/>
              <a:cs typeface="Noto Sans Light"/>
              <a:sym typeface="Noto Sans Light"/>
            </a:endParaRPr>
          </a:p>
        </p:txBody>
      </p:sp>
      <p:sp>
        <p:nvSpPr>
          <p:cNvPr id="422" name="Google Shape;422;p51"/>
          <p:cNvSpPr txBox="1"/>
          <p:nvPr/>
        </p:nvSpPr>
        <p:spPr>
          <a:xfrm flipH="1">
            <a:off x="3505275" y="3924387"/>
            <a:ext cx="3267000" cy="68386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RU" sz="1200" dirty="0">
                <a:solidFill>
                  <a:schemeClr val="dk1"/>
                </a:solidFill>
                <a:latin typeface="Assistant"/>
                <a:ea typeface="Assistant"/>
                <a:cs typeface="Assistant"/>
                <a:sym typeface="Assistant"/>
              </a:rPr>
              <a:t>Мягкая </a:t>
            </a:r>
            <a:r>
              <a:rPr lang="ru-RU" sz="1200" dirty="0" err="1">
                <a:solidFill>
                  <a:schemeClr val="dk1"/>
                </a:solidFill>
                <a:latin typeface="Assistant"/>
                <a:ea typeface="Assistant"/>
                <a:cs typeface="Assistant"/>
                <a:sym typeface="Assistant"/>
              </a:rPr>
              <a:t>недозированная</a:t>
            </a:r>
            <a:r>
              <a:rPr lang="ru-RU" sz="1200" dirty="0">
                <a:solidFill>
                  <a:schemeClr val="dk1"/>
                </a:solidFill>
                <a:latin typeface="Assistant"/>
                <a:ea typeface="Assistant"/>
                <a:cs typeface="Assistant"/>
                <a:sym typeface="Assistant"/>
              </a:rPr>
              <a:t> ЛФ преимущественно для наружного применения. </a:t>
            </a:r>
            <a:endParaRPr sz="1200" dirty="0">
              <a:solidFill>
                <a:schemeClr val="dk1"/>
              </a:solidFill>
              <a:latin typeface="Assistant"/>
              <a:ea typeface="Assistant"/>
              <a:cs typeface="Assistant"/>
              <a:sym typeface="Assistant"/>
            </a:endParaRPr>
          </a:p>
        </p:txBody>
      </p:sp>
      <p:sp>
        <p:nvSpPr>
          <p:cNvPr id="423" name="Google Shape;423;p51"/>
          <p:cNvSpPr txBox="1"/>
          <p:nvPr/>
        </p:nvSpPr>
        <p:spPr>
          <a:xfrm flipH="1">
            <a:off x="3507675" y="3513875"/>
            <a:ext cx="1664100" cy="36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Assistant"/>
                <a:ea typeface="Assistant"/>
                <a:cs typeface="Assistant"/>
                <a:sym typeface="Assistant"/>
              </a:rPr>
              <a:t>5</a:t>
            </a:r>
            <a:endParaRPr sz="1200" b="1">
              <a:solidFill>
                <a:schemeClr val="dk1"/>
              </a:solidFill>
              <a:latin typeface="Assistant"/>
              <a:ea typeface="Assistant"/>
              <a:cs typeface="Assistant"/>
              <a:sym typeface="Assistant"/>
            </a:endParaRPr>
          </a:p>
        </p:txBody>
      </p:sp>
      <p:cxnSp>
        <p:nvCxnSpPr>
          <p:cNvPr id="425" name="Google Shape;425;p51"/>
          <p:cNvCxnSpPr/>
          <p:nvPr/>
        </p:nvCxnSpPr>
        <p:spPr>
          <a:xfrm rot="10800000">
            <a:off x="3601325" y="3919775"/>
            <a:ext cx="89700" cy="0"/>
          </a:xfrm>
          <a:prstGeom prst="straightConnector1">
            <a:avLst/>
          </a:prstGeom>
          <a:noFill/>
          <a:ln w="9525" cap="flat" cmpd="sng">
            <a:solidFill>
              <a:schemeClr val="dk1"/>
            </a:solidFill>
            <a:prstDash val="solid"/>
            <a:round/>
            <a:headEnd type="none" w="med" len="med"/>
            <a:tailEnd type="none" w="med" len="med"/>
          </a:ln>
        </p:spPr>
      </p:cxnSp>
      <p:pic>
        <p:nvPicPr>
          <p:cNvPr id="7" name="Рисунок 6">
            <a:extLst>
              <a:ext uri="{FF2B5EF4-FFF2-40B4-BE49-F238E27FC236}">
                <a16:creationId xmlns:a16="http://schemas.microsoft.com/office/drawing/2014/main" id="{CE10659D-07D9-33BF-A056-DAB8B25BC3EC}"/>
              </a:ext>
            </a:extLst>
          </p:cNvPr>
          <p:cNvPicPr>
            <a:picLocks noGrp="1" noChangeAspect="1"/>
          </p:cNvPicPr>
          <p:nvPr>
            <p:ph type="pic" idx="3"/>
          </p:nvPr>
        </p:nvPicPr>
        <p:blipFill>
          <a:blip r:embed="rId3"/>
          <a:srcRect l="1649" r="1649"/>
          <a:stretch/>
        </p:blipFill>
        <p:spPr/>
      </p:pic>
    </p:spTree>
  </p:cSld>
  <p:clrMapOvr>
    <a:masterClrMapping/>
  </p:clrMapOvr>
</p:sld>
</file>

<file path=ppt/theme/theme1.xml><?xml version="1.0" encoding="utf-8"?>
<a:theme xmlns:a="http://schemas.openxmlformats.org/drawingml/2006/main" name="Product Showcase Theme for Business by Slidesgo">
  <a:themeElements>
    <a:clrScheme name="Simple Light">
      <a:dk1>
        <a:srgbClr val="383027"/>
      </a:dk1>
      <a:lt1>
        <a:srgbClr val="E8E0D5"/>
      </a:lt1>
      <a:dk2>
        <a:srgbClr val="C4B7A4"/>
      </a:dk2>
      <a:lt2>
        <a:srgbClr val="9A8771"/>
      </a:lt2>
      <a:accent1>
        <a:srgbClr val="6A5B48"/>
      </a:accent1>
      <a:accent2>
        <a:srgbClr val="FFFFFF"/>
      </a:accent2>
      <a:accent3>
        <a:srgbClr val="FFFFFF"/>
      </a:accent3>
      <a:accent4>
        <a:srgbClr val="FFFFFF"/>
      </a:accent4>
      <a:accent5>
        <a:srgbClr val="FFFFFF"/>
      </a:accent5>
      <a:accent6>
        <a:srgbClr val="FFFFFF"/>
      </a:accent6>
      <a:hlink>
        <a:srgbClr val="3830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Экран (16:9)</PresentationFormat>
  <Slides>19</Slides>
  <Notes>10</Notes>
  <HiddenSlides>0</HiddenSlides>
  <ScaleCrop>false</ScaleCrop>
  <HeadingPairs>
    <vt:vector size="4" baseType="variant">
      <vt:variant>
        <vt:lpstr>Тема</vt:lpstr>
      </vt:variant>
      <vt:variant>
        <vt:i4>3</vt:i4>
      </vt:variant>
      <vt:variant>
        <vt:lpstr>Заголовки слайдов</vt:lpstr>
      </vt:variant>
      <vt:variant>
        <vt:i4>19</vt:i4>
      </vt:variant>
    </vt:vector>
  </HeadingPairs>
  <TitlesOfParts>
    <vt:vector size="22" baseType="lpstr">
      <vt:lpstr>Product Showcase Theme for Business by Slidesgo</vt:lpstr>
      <vt:lpstr>Slidesgo Final Pages</vt:lpstr>
      <vt:lpstr>Slidesgo Final Pages</vt:lpstr>
      <vt:lpstr>МЯГКИЕ ЛЕКАРСТВЕННЫЕ ФОРМЫ</vt:lpstr>
      <vt:lpstr>ВИДЫ МЯГКИХ ЛЕКАРСТВЕННЫХ ФОРМ </vt:lpstr>
      <vt:lpstr>ЛЕКАРСТВЕННЫЕ ФОРМЫ </vt:lpstr>
      <vt:lpstr>МЯГКИЕ ЛЕКАРСТВЕННЫЕ ФОРМЫ </vt:lpstr>
      <vt:lpstr>01</vt:lpstr>
      <vt:lpstr>МАЗИ</vt:lpstr>
      <vt:lpstr>МАЗИ</vt:lpstr>
      <vt:lpstr>МАЗИ</vt:lpstr>
      <vt:lpstr>02</vt:lpstr>
      <vt:lpstr>ГЕЛИ</vt:lpstr>
      <vt:lpstr>СУППОЗИТОРИИ</vt:lpstr>
      <vt:lpstr>СУППОЗИТОРИИ</vt:lpstr>
      <vt:lpstr>КРЕМА</vt:lpstr>
      <vt:lpstr>КРЕМА</vt:lpstr>
      <vt:lpstr>ПЛАСТЫРИ </vt:lpstr>
      <vt:lpstr>ПЛАСТЫРИ </vt:lpstr>
      <vt:lpstr>ПАСТЫ</vt:lpstr>
      <vt:lpstr>ПАСТЫ </vt:lpstr>
      <vt:lpstr>СПАСИБО ЗА ВНИМАНИЕ!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МЯГКИЕ ЛЕКАРСТВЕННЫЕ ФОРМЫ</dc:title>
  <cp:lastModifiedBy>Sofiaambros145@outlook.com</cp:lastModifiedBy>
  <cp:revision>5</cp:revision>
  <dcterms:modified xsi:type="dcterms:W3CDTF">2024-04-25T05:13:59Z</dcterms:modified>
</cp:coreProperties>
</file>