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77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67" r:id="rId22"/>
    <p:sldId id="275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поражения различных отделов мозга.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dirty="0"/>
              <a:t>Нейропсихологические синдромы при поражении затылочных долей, теменных долей </a:t>
            </a:r>
            <a:r>
              <a:rPr lang="ru-RU" sz="2000" b="1" dirty="0" smtClean="0"/>
              <a:t>мозга</a:t>
            </a:r>
            <a:r>
              <a:rPr lang="ru-RU" sz="2000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2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Буквенная агнозия (символическая)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 </a:t>
            </a:r>
            <a:r>
              <a:rPr lang="ru-RU" dirty="0"/>
              <a:t>поражении левого полушария на границе височной и затылочной областей Больного не узнает буквы и цифры (символы). Пространственный фактор может быть сохранен. Могут копировать буквы, но назвать их не смогут. Больные правильно воспринимают предметы, распадается навык чтения.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Цветовая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затылочной области, более точно сказать трудно. Цветоощущение сохраняется. Больные не могут соотнести цвет с предметом. При предъявлении карточек </a:t>
            </a:r>
            <a:r>
              <a:rPr lang="ru-RU" dirty="0" err="1"/>
              <a:t>Люшера</a:t>
            </a:r>
            <a:r>
              <a:rPr lang="ru-RU" dirty="0"/>
              <a:t>, он называет цвета, но если спросить какого цвета апельсин, он не сможет назвать. Они не могут представить себе цвет. У Больного нарушено воображение цветов. У них нарушена </a:t>
            </a:r>
            <a:r>
              <a:rPr lang="ru-RU" dirty="0" err="1"/>
              <a:t>категорицазия</a:t>
            </a:r>
            <a:r>
              <a:rPr lang="ru-RU" dirty="0"/>
              <a:t> цветов. Корковая слепота на цвета при нарушении цветового поля. Больные не различают цвета вообще. Амнезия на названия цветов.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7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Симультанная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Правостороннее </a:t>
            </a:r>
            <a:r>
              <a:rPr lang="ru-RU" dirty="0"/>
              <a:t>поражение или обе стороны поражены. Затылок ближе к темени. Нарушена </a:t>
            </a:r>
            <a:r>
              <a:rPr lang="ru-RU" dirty="0" err="1"/>
              <a:t>симультанность</a:t>
            </a:r>
            <a:r>
              <a:rPr lang="ru-RU" dirty="0"/>
              <a:t> восприятия – нарушено восприятие нескольких предметов одновременно. Возникает </a:t>
            </a:r>
            <a:r>
              <a:rPr lang="ru-RU" dirty="0" err="1"/>
              <a:t>атоксия</a:t>
            </a:r>
            <a:r>
              <a:rPr lang="ru-RU" dirty="0"/>
              <a:t> взора – глаза на одном месте (неподвижны). Больные не могут перейти улицу. Страдает восприятие в целом. В жизни Больные почти недееспособны.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19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Лицевая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 Поражение правого полушария (затылок). Потеря способности распознавать реальные лица или их изображения. Грубые случаи: не узнает своего лица, лица родственников, знакомых. Проба: лица известных людей. Легкие случаи: не узнают лица родственников на фотографиях. Может описать отдельные части лица. Нарушено восприятие эмоций, которые считываются по мимике (гнев, радость, страх, испуг, удивление). Редко встречается как отдельное заболевание, входит в другие агнозии.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5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Тактильные агнозии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Предметная </a:t>
            </a:r>
            <a:r>
              <a:rPr lang="ru-RU" b="1" dirty="0"/>
              <a:t>агнозия</a:t>
            </a:r>
            <a:r>
              <a:rPr lang="ru-RU" dirty="0"/>
              <a:t> (</a:t>
            </a:r>
            <a:r>
              <a:rPr lang="ru-RU" dirty="0" err="1"/>
              <a:t>астереогноз</a:t>
            </a:r>
            <a:r>
              <a:rPr lang="ru-RU" dirty="0"/>
              <a:t>).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/>
              <a:t>агнозия</a:t>
            </a:r>
            <a:r>
              <a:rPr lang="ru-RU" dirty="0"/>
              <a:t> </a:t>
            </a:r>
            <a:r>
              <a:rPr lang="ru-RU" b="1" dirty="0"/>
              <a:t>текстуры </a:t>
            </a:r>
            <a:r>
              <a:rPr lang="ru-RU" b="1" dirty="0" err="1" smtClean="0"/>
              <a:t>объкта</a:t>
            </a:r>
            <a:endParaRPr lang="ru-RU" b="1" dirty="0" smtClean="0"/>
          </a:p>
          <a:p>
            <a:pPr lvl="0"/>
            <a:r>
              <a:rPr lang="ru-RU" b="1" dirty="0" smtClean="0"/>
              <a:t>Пальцевая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/>
              <a:t>алексия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Тактильная </a:t>
            </a:r>
            <a:r>
              <a:rPr lang="ru-RU" b="1" dirty="0" err="1" smtClean="0"/>
              <a:t>асимболия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b="1" dirty="0" err="1" smtClean="0"/>
              <a:t>Соматоагнозия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0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Предметная агнозия</a:t>
            </a:r>
            <a:r>
              <a:rPr lang="ru-RU" dirty="0"/>
              <a:t> (</a:t>
            </a:r>
            <a:r>
              <a:rPr lang="ru-RU" dirty="0" err="1"/>
              <a:t>астереогноз</a:t>
            </a:r>
            <a:r>
              <a:rPr lang="ru-RU" dirty="0"/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Поражается </a:t>
            </a:r>
            <a:r>
              <a:rPr lang="ru-RU" dirty="0"/>
              <a:t>нижняя теменная кора. Грубая – при поражении левой коры. Не узнает предметы на ощупь. Проба: мешочек с </a:t>
            </a:r>
            <a:r>
              <a:rPr lang="ru-RU" dirty="0" err="1"/>
              <a:t>предметами.</a:t>
            </a:r>
            <a:r>
              <a:rPr lang="ru-RU" b="1" dirty="0" err="1"/>
              <a:t>Грубые</a:t>
            </a:r>
            <a:r>
              <a:rPr lang="ru-RU" b="1" dirty="0"/>
              <a:t> случаи: </a:t>
            </a:r>
            <a:r>
              <a:rPr lang="ru-RU" dirty="0"/>
              <a:t>не может описать признаки предметов (твердый, мягкий и т.д.). </a:t>
            </a:r>
            <a:r>
              <a:rPr lang="ru-RU" b="1" dirty="0"/>
              <a:t>Легкие случаи:</a:t>
            </a:r>
            <a:r>
              <a:rPr lang="ru-RU" dirty="0"/>
              <a:t> может описать признаки, но не назовет предмет, пока его не увидит. Ошибочное восприятие.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9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Тактильная агнозия</a:t>
            </a:r>
            <a:r>
              <a:rPr lang="ru-RU" dirty="0"/>
              <a:t> </a:t>
            </a:r>
            <a:r>
              <a:rPr lang="ru-RU" b="1" dirty="0"/>
              <a:t>текстуры объекта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Нижняя </a:t>
            </a:r>
            <a:r>
              <a:rPr lang="ru-RU" dirty="0"/>
              <a:t>теменная кора. При поражении правого полушария – более грубое. Встречается как самостоятельное расстройство. Больной не может на ощупь определить текстуры объекта (гладкий, шершавый и т.д.). Проба: альбом с квадратиками текстуры.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5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Пальцевая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нижней теменной коры правого полушария. Больной не может ориентироваться в своих пальцах (средний, большой, указательный). В</a:t>
            </a:r>
            <a:r>
              <a:rPr lang="ru-RU" b="1" dirty="0"/>
              <a:t> грубых случаях</a:t>
            </a:r>
            <a:r>
              <a:rPr lang="ru-RU" dirty="0"/>
              <a:t> даже если видит, не может их назвать. Не может что-либо делать с закрытыми глазами или в темноте.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368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Тактильная алексия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Нарушено </a:t>
            </a:r>
            <a:r>
              <a:rPr lang="ru-RU" dirty="0"/>
              <a:t>кожное чтение. Проявляется в виде некоторого нарушения письма. Левосторонне поражение более грубое.: на тыльной стороне руки пишут буквы.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860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Тактильная </a:t>
            </a:r>
            <a:r>
              <a:rPr lang="ru-RU" b="1" dirty="0" err="1"/>
              <a:t>асимболия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Поражение </a:t>
            </a:r>
            <a:r>
              <a:rPr lang="ru-RU" dirty="0"/>
              <a:t>на уровне нижних отделов теменной коры. Человек не ощупь может описать функции предметов, но не может его назвать. Зрительно более сохранны.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4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r>
              <a:rPr lang="ru-RU" dirty="0" smtClean="0"/>
              <a:t>Понятие об агнозиях</a:t>
            </a:r>
          </a:p>
          <a:p>
            <a:r>
              <a:rPr lang="ru-RU" dirty="0"/>
              <a:t>Нейропсихологические синдромы при поражении затылочных </a:t>
            </a:r>
            <a:r>
              <a:rPr lang="ru-RU" dirty="0" smtClean="0"/>
              <a:t>долей</a:t>
            </a:r>
          </a:p>
          <a:p>
            <a:r>
              <a:rPr lang="ru-RU" dirty="0" smtClean="0"/>
              <a:t>Нейропсихологические </a:t>
            </a:r>
            <a:r>
              <a:rPr lang="ru-RU" dirty="0"/>
              <a:t>синдромы при поражении </a:t>
            </a:r>
            <a:r>
              <a:rPr lang="ru-RU" dirty="0" smtClean="0"/>
              <a:t>теменных </a:t>
            </a:r>
            <a:r>
              <a:rPr lang="ru-RU" dirty="0"/>
              <a:t>долей мозга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Соматоагнозия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Верхняя </a:t>
            </a:r>
            <a:r>
              <a:rPr lang="ru-RU" dirty="0"/>
              <a:t>теменная кора правого полушария. Нарушение схемы тела. Пространство узнавания частей тела и их соотношение. Грубые нарушения: не может понять в какой позе он находится. Не может показать части лица. Нарушение ориентации. Левостороннее игнорирование. Ложные соматические образы (чужая рука, большая голова). Не используют левую руку в действиях. Если сказать про левую руку, он будет ее использовать.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599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Тактильные пробы: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локализация </a:t>
            </a:r>
            <a:r>
              <a:rPr lang="ru-RU" dirty="0"/>
              <a:t>прикосновения (мы дотрагиваемся, а затем Больной должен показать где до него дотронулись), </a:t>
            </a:r>
            <a:endParaRPr lang="ru-RU" dirty="0" smtClean="0"/>
          </a:p>
          <a:p>
            <a:r>
              <a:rPr lang="ru-RU" dirty="0" smtClean="0"/>
              <a:t>пробы </a:t>
            </a:r>
            <a:r>
              <a:rPr lang="ru-RU" dirty="0" err="1"/>
              <a:t>Тойбера</a:t>
            </a:r>
            <a:r>
              <a:rPr lang="ru-RU" dirty="0"/>
              <a:t> (два прикосновения справа и слева), </a:t>
            </a:r>
            <a:endParaRPr lang="ru-RU" dirty="0" smtClean="0"/>
          </a:p>
          <a:p>
            <a:r>
              <a:rPr lang="ru-RU" dirty="0" err="1" smtClean="0"/>
              <a:t>дерматолексия</a:t>
            </a:r>
            <a:r>
              <a:rPr lang="ru-RU" dirty="0" smtClean="0"/>
              <a:t> </a:t>
            </a:r>
            <a:r>
              <a:rPr lang="ru-RU" dirty="0"/>
              <a:t>(кожное чтение),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различение острого и тупого.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17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Зрительный анализатор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72" y="188640"/>
            <a:ext cx="5184428" cy="652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84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Агнозии – </a:t>
            </a:r>
            <a:r>
              <a:rPr lang="ru-RU" dirty="0"/>
              <a:t>нарушения различных видов восприятия, возникающие при поражении коры больших полушарий и ближайшей подкорки при сохранности элементарных функций анализаторов.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3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241677" cy="508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7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Когда зрительная информация, получаемая ганглиозными клетками сетчатки, передается первичной зрительной коре, она распределяется там в соответствии с локализацией ее источников в сетчатке. Образы, воспринимаемые в районе центральной ямки - в зоне максимальной плотности палочек и наивысшей остроты зрения, - проецируются на значительно большую область зрительной коры, чем образы, воспринимаемые периферией сетчатки (по </a:t>
            </a:r>
            <a:r>
              <a:rPr lang="ru-RU" i="1" dirty="0"/>
              <a:t>Ф. </a:t>
            </a:r>
            <a:r>
              <a:rPr lang="ru-RU" i="1" dirty="0" err="1"/>
              <a:t>Блуму</a:t>
            </a:r>
            <a:r>
              <a:rPr lang="ru-RU" i="1" dirty="0"/>
              <a:t>, А. </a:t>
            </a:r>
            <a:r>
              <a:rPr lang="ru-RU" i="1" dirty="0" err="1"/>
              <a:t>Лейзерсону</a:t>
            </a:r>
            <a:r>
              <a:rPr lang="ru-RU" i="1" dirty="0"/>
              <a:t>, Л. </a:t>
            </a:r>
            <a:r>
              <a:rPr lang="ru-RU" i="1" dirty="0" err="1"/>
              <a:t>Хофстедтеру</a:t>
            </a:r>
            <a:r>
              <a:rPr lang="ru-RU" i="1" dirty="0"/>
              <a:t>, </a:t>
            </a:r>
            <a:r>
              <a:rPr lang="ru-RU" dirty="0"/>
              <a:t>1988)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974752" cy="375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50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зрительных агнозий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Виды зрительных агнозий:</a:t>
            </a:r>
          </a:p>
          <a:p>
            <a:pPr lvl="0"/>
            <a:r>
              <a:rPr lang="ru-RU" b="1" dirty="0"/>
              <a:t>Предметная 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Оптико-пространственная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Буквенная </a:t>
            </a:r>
            <a:r>
              <a:rPr lang="ru-RU" b="1" dirty="0"/>
              <a:t>агнозия (символическая)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Цветовая агнозия</a:t>
            </a:r>
          </a:p>
          <a:p>
            <a:pPr lvl="0"/>
            <a:r>
              <a:rPr lang="ru-RU" b="1" dirty="0" smtClean="0"/>
              <a:t>Симультанная </a:t>
            </a:r>
            <a:r>
              <a:rPr lang="ru-RU" b="1" dirty="0"/>
              <a:t>агнозия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b="1" dirty="0" smtClean="0"/>
              <a:t>Лицевая </a:t>
            </a:r>
            <a:r>
              <a:rPr lang="ru-RU" b="1" dirty="0"/>
              <a:t>агнозия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8496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Предметная агнозия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Возникает </a:t>
            </a:r>
            <a:r>
              <a:rPr lang="ru-RU" dirty="0"/>
              <a:t>при поражении 18, 19 полей (нижняя часть затылочной области). В грубых случаях при двусторонних поражениях. Больной видит как будто все (поля, цветоощущение и т.д.), но он не узнает предметы. На ощупь может назвать. Ведут себя как слепые: ощупывают предметы, ориентируются по звукам. Менее грубые </a:t>
            </a:r>
            <a:r>
              <a:rPr lang="ru-RU" dirty="0" err="1"/>
              <a:t>случаи:по</a:t>
            </a:r>
            <a:r>
              <a:rPr lang="ru-RU" dirty="0"/>
              <a:t> картинкам не может узнать изображенные предметы или не может выполнить сенсибилизированные пробы (перечеркнутые контурные изображения), фигуры </a:t>
            </a:r>
            <a:r>
              <a:rPr lang="ru-RU" dirty="0" err="1"/>
              <a:t>Поппельрейтора</a:t>
            </a:r>
            <a:r>
              <a:rPr lang="ru-RU" dirty="0"/>
              <a:t> (фигуры наложены друг на друга – Больные не могут вычленить предметы), проба, когда Больной должен узнать в недорисованных рисунках </a:t>
            </a:r>
            <a:r>
              <a:rPr lang="ru-RU" dirty="0" err="1"/>
              <a:t>предметы.Легкие</a:t>
            </a:r>
            <a:r>
              <a:rPr lang="ru-RU" dirty="0"/>
              <a:t> нарушения: увеличиваются пороги узнавания. Фрагментарность и вычленение отдельных признаков предмета, которых недостаточно для идентификации </a:t>
            </a:r>
            <a:r>
              <a:rPr lang="ru-RU" dirty="0" err="1"/>
              <a:t>объкта</a:t>
            </a:r>
            <a:r>
              <a:rPr lang="ru-RU" dirty="0"/>
              <a:t> (ключ – нож). Левое полушарие поражено: ошибки по типу перечисления деталей. Правое полушарие: отсутствие самого акта идентификации (нет целостной картины).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97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Оптико-пространственная агнозия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Поражение </a:t>
            </a:r>
            <a:r>
              <a:rPr lang="ru-RU" dirty="0"/>
              <a:t>верхней части 18, 19 полей (верхний затылок). Грубые случаи: нарушение ориентации пространственных признаков изображенных объектов, зрительно воспринимаемых. Нарушена ориентировка в пространстве (нарушается система координат). Нарушается ориентировка в сторонах света, не понимают, где верх – низ. В менее грубых случаях Больного путает лево – право. Если нарушено правое полушарие, то нарушается одностороннее левостороннее игнорирование; человек не может рисовать, не может передать признаки предмета. Возникают сложности в быту. Нарушается чтение и письмо. Пробы: в беседе, рисунок обуви (где правый, где левый), определение времени по часам, копирование (дается участок карты – какой правильный). Если примешиваются </a:t>
            </a:r>
            <a:r>
              <a:rPr lang="ru-RU" dirty="0" err="1"/>
              <a:t>апраксические</a:t>
            </a:r>
            <a:r>
              <a:rPr lang="ru-RU" dirty="0"/>
              <a:t> нарушения, то здесь идут нарушения </a:t>
            </a:r>
            <a:r>
              <a:rPr lang="ru-RU" dirty="0" err="1"/>
              <a:t>праксис</a:t>
            </a:r>
            <a:r>
              <a:rPr lang="ru-RU" dirty="0"/>
              <a:t> позы. </a:t>
            </a:r>
            <a:r>
              <a:rPr lang="ru-RU" dirty="0" err="1"/>
              <a:t>Апрактоагнозия</a:t>
            </a:r>
            <a:r>
              <a:rPr lang="ru-RU" dirty="0"/>
              <a:t> – сочетание двигательных пространственных расстройств со зрительными пространственными расстройствами. Агнозия глубины. Нарушения картографии. Трудности считывания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406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694</Words>
  <Application>Microsoft Office PowerPoint</Application>
  <PresentationFormat>Экран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Зрительный анализатор</vt:lpstr>
      <vt:lpstr>Презентация PowerPoint</vt:lpstr>
      <vt:lpstr>Презентация PowerPoint</vt:lpstr>
      <vt:lpstr>Презентация PowerPoint</vt:lpstr>
      <vt:lpstr>Виды зрительных агнозий:</vt:lpstr>
      <vt:lpstr>Предметная агнозия</vt:lpstr>
      <vt:lpstr>Оптико-пространственная агнозия.</vt:lpstr>
      <vt:lpstr>Буквенная агнозия (символическая).</vt:lpstr>
      <vt:lpstr>Цветовая агнозия.</vt:lpstr>
      <vt:lpstr>Симультанная агнозия.</vt:lpstr>
      <vt:lpstr>Лицевая агнозия.</vt:lpstr>
      <vt:lpstr>Тактильные агнозии</vt:lpstr>
      <vt:lpstr>Предметная агнозия (астереогноз).</vt:lpstr>
      <vt:lpstr>Тактильная агнозия текстуры объекта.</vt:lpstr>
      <vt:lpstr>Пальцевая агнозия.</vt:lpstr>
      <vt:lpstr>Тактильная алексия.</vt:lpstr>
      <vt:lpstr>Тактильная асимболия.</vt:lpstr>
      <vt:lpstr>Соматоагнозия</vt:lpstr>
      <vt:lpstr>Тактильные пробы: 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4</cp:revision>
  <dcterms:created xsi:type="dcterms:W3CDTF">2014-01-12T11:31:58Z</dcterms:created>
  <dcterms:modified xsi:type="dcterms:W3CDTF">2014-01-12T12:16:30Z</dcterms:modified>
</cp:coreProperties>
</file>