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1" r:id="rId4"/>
    <p:sldId id="269" r:id="rId5"/>
    <p:sldId id="270" r:id="rId6"/>
    <p:sldId id="276" r:id="rId7"/>
    <p:sldId id="273" r:id="rId8"/>
    <p:sldId id="274" r:id="rId9"/>
    <p:sldId id="277" r:id="rId10"/>
    <p:sldId id="278" r:id="rId11"/>
    <p:sldId id="279" r:id="rId12"/>
    <p:sldId id="265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94E3-392E-4C92-9283-1E689FFBF1F5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89D6-A85C-40B9-BBB9-A86F6E31A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8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89D6-A85C-40B9-BBB9-A86F6E31A3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1D13-86F5-415A-B37F-C1F7FDBE119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348880"/>
            <a:ext cx="8750206" cy="167164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Методическая готовность к проведению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Государственной итоговой аттестации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специальности «Стоматология» 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2017-2018 учебном году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821537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Заместитель руководителя Института </a:t>
            </a:r>
            <a:r>
              <a:rPr lang="ru-RU" sz="2000" b="1" dirty="0" smtClean="0">
                <a:solidFill>
                  <a:schemeClr val="tx1"/>
                </a:solidFill>
              </a:rPr>
              <a:t>стоматологии –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НОЦ Инновационной стоматологии, доцент </a:t>
            </a:r>
            <a:r>
              <a:rPr lang="ru-RU" sz="2000" b="1" dirty="0" smtClean="0">
                <a:solidFill>
                  <a:schemeClr val="tx1"/>
                </a:solidFill>
              </a:rPr>
              <a:t>Майгуров А.А.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ЦКМС, </a:t>
            </a:r>
            <a:r>
              <a:rPr lang="ru-RU" sz="2000" b="1" dirty="0" smtClean="0">
                <a:solidFill>
                  <a:schemeClr val="tx1"/>
                </a:solidFill>
              </a:rPr>
              <a:t>25 декабря </a:t>
            </a:r>
            <a:r>
              <a:rPr lang="ru-RU" sz="2000" b="1" dirty="0" smtClean="0">
                <a:solidFill>
                  <a:schemeClr val="tx1"/>
                </a:solidFill>
              </a:rPr>
              <a:t>2017 г.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007341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Подготовка </a:t>
            </a:r>
            <a:r>
              <a:rPr lang="ru-RU" sz="2800" dirty="0" smtClean="0"/>
              <a:t>к третьему </a:t>
            </a:r>
            <a:r>
              <a:rPr lang="ru-RU" sz="2800" dirty="0"/>
              <a:t>этапу ГИА:</a:t>
            </a:r>
            <a:br>
              <a:rPr lang="ru-RU" sz="2800" dirty="0"/>
            </a:br>
            <a:r>
              <a:rPr lang="ru-RU" sz="2800" dirty="0" smtClean="0">
                <a:cs typeface="Times New Roman" pitchFamily="18" charset="0"/>
              </a:rPr>
              <a:t>ситуационные задачи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2020307"/>
            <a:ext cx="8229600" cy="4525963"/>
          </a:xfrm>
        </p:spPr>
        <p:txBody>
          <a:bodyPr/>
          <a:lstStyle/>
          <a:p>
            <a:pPr lvl="0"/>
            <a:endParaRPr lang="ru-RU" sz="2600" dirty="0"/>
          </a:p>
          <a:p>
            <a:pPr lvl="0"/>
            <a:endParaRPr lang="ru-RU" sz="26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518457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Издан сборник ситуационных задач для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ГИА: 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ts val="3000"/>
              </a:lnSpc>
              <a:spcBef>
                <a:spcPts val="0"/>
              </a:spcBef>
              <a:buFont typeface="Wingdings" pitchFamily="2" charset="2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Стоматология : ситуационные задачи с эталонами ответов для государственной итоговой аттестации обучающихся по специальности 31.05.03 – Стоматология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746" t="13574" r="26008" b="4349"/>
          <a:stretch>
            <a:fillRect/>
          </a:stretch>
        </p:blipFill>
        <p:spPr bwMode="auto">
          <a:xfrm>
            <a:off x="6215074" y="2857496"/>
            <a:ext cx="1875248" cy="2500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33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Подготовка к третьему этапу ГИА:</a:t>
            </a:r>
            <a:br>
              <a:rPr lang="ru-RU" sz="2800" dirty="0"/>
            </a:br>
            <a:r>
              <a:rPr lang="ru-RU" sz="2800" dirty="0">
                <a:cs typeface="Times New Roman" pitchFamily="18" charset="0"/>
              </a:rPr>
              <a:t>ситуационные задачи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Ситуационные </a:t>
            </a:r>
            <a:r>
              <a:rPr lang="ru-RU" sz="2600" dirty="0"/>
              <a:t>задачи для ГИА </a:t>
            </a:r>
            <a:r>
              <a:rPr lang="ru-RU" sz="2600" dirty="0" smtClean="0"/>
              <a:t>введены </a:t>
            </a:r>
            <a:r>
              <a:rPr lang="ru-RU" sz="2600" dirty="0"/>
              <a:t>в </a:t>
            </a:r>
            <a:r>
              <a:rPr lang="ru-RU" sz="2600" dirty="0" smtClean="0"/>
              <a:t>банк ситуационных задач </a:t>
            </a:r>
            <a:r>
              <a:rPr lang="ru-RU" sz="2600" dirty="0" smtClean="0"/>
              <a:t>курсовых </a:t>
            </a:r>
            <a:r>
              <a:rPr lang="ru-RU" sz="2600" dirty="0" smtClean="0"/>
              <a:t>экзаменов по дисциплинам: детская стоматология, ортодонтия и детское протезирование, заболевания головы и шеи (9 семестр), клиническая стоматология, челюстно-лицевая и </a:t>
            </a:r>
            <a:r>
              <a:rPr lang="ru-RU" sz="2600" dirty="0" err="1" smtClean="0"/>
              <a:t>гнатическая</a:t>
            </a:r>
            <a:r>
              <a:rPr lang="ru-RU" sz="2600" dirty="0" smtClean="0"/>
              <a:t> хирургия (10 семестр</a:t>
            </a:r>
            <a:r>
              <a:rPr lang="ru-RU" sz="2600" dirty="0" smtClean="0"/>
              <a:t>).</a:t>
            </a:r>
          </a:p>
          <a:p>
            <a:pPr lvl="0"/>
            <a:r>
              <a:rPr lang="ru-RU" altLang="ru-RU" sz="2600" dirty="0" smtClean="0">
                <a:cs typeface="Times New Roman" pitchFamily="18" charset="0"/>
              </a:rPr>
              <a:t>На </a:t>
            </a:r>
            <a:r>
              <a:rPr lang="ru-RU" altLang="ru-RU" sz="2600" dirty="0">
                <a:cs typeface="Times New Roman" pitchFamily="18" charset="0"/>
              </a:rPr>
              <a:t>практических </a:t>
            </a:r>
            <a:r>
              <a:rPr lang="ru-RU" altLang="ru-RU" sz="2600" dirty="0" smtClean="0">
                <a:cs typeface="Times New Roman" pitchFamily="18" charset="0"/>
              </a:rPr>
              <a:t>занятиях проводится решение ситуационных задач.</a:t>
            </a:r>
            <a:endParaRPr lang="ru-RU" altLang="ru-RU" sz="2600" dirty="0">
              <a:cs typeface="Times New Roman" pitchFamily="18" charset="0"/>
            </a:endParaRPr>
          </a:p>
          <a:p>
            <a:endParaRPr lang="ru-RU" sz="2600" dirty="0" smtClean="0"/>
          </a:p>
          <a:p>
            <a:endParaRPr lang="ru-RU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072074"/>
            <a:ext cx="914400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БЛАГОДАРЮ ЗА ВНИМАНИЕ!</a:t>
            </a: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24" y="332656"/>
            <a:ext cx="344835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Программа проведения ГИА 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50" b="7528"/>
          <a:stretch>
            <a:fillRect/>
          </a:stretch>
        </p:blipFill>
        <p:spPr bwMode="auto">
          <a:xfrm>
            <a:off x="546957" y="1981200"/>
            <a:ext cx="805008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107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8243887" cy="1025510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ts val="3300"/>
              </a:lnSpc>
              <a:defRPr/>
            </a:pPr>
            <a:r>
              <a:rPr lang="ru-RU" sz="3200" dirty="0"/>
              <a:t>Тестовые задания для ГИА</a:t>
            </a:r>
            <a:endParaRPr lang="ru-RU" alt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333781"/>
            <a:ext cx="8212167" cy="4352936"/>
          </a:xfrm>
        </p:spPr>
        <p:txBody>
          <a:bodyPr lIns="182562" tIns="46038" rIns="182562" bIns="46038">
            <a:normAutofit/>
          </a:bodyPr>
          <a:lstStyle/>
          <a:p>
            <a:pPr marL="609600" indent="-609600">
              <a:lnSpc>
                <a:spcPts val="3000"/>
              </a:lnSpc>
              <a:spcBef>
                <a:spcPts val="0"/>
              </a:spcBef>
              <a:buFont typeface="Wingdings" pitchFamily="2" charset="2"/>
              <a:buAutoNum type="arabicPeriod"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Издан сборник тестовых заданий для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ГИА: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Стоматология : тестовые задания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итоговой аттестации выпускников по специальности 31.05.03 – Стоматология: в 2 ч. – Красноярск : тип.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2017.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AutoNum type="arabicPeriod"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AutoNum type="arabicPeriod"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AutoNum type="arabicPeriod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746" t="13574" r="26008" b="4349"/>
          <a:stretch>
            <a:fillRect/>
          </a:stretch>
        </p:blipFill>
        <p:spPr bwMode="auto">
          <a:xfrm>
            <a:off x="5357818" y="3140968"/>
            <a:ext cx="1857388" cy="2476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4746" t="13574" r="26008" b="4349"/>
          <a:stretch>
            <a:fillRect/>
          </a:stretch>
        </p:blipFill>
        <p:spPr bwMode="auto">
          <a:xfrm>
            <a:off x="6876256" y="3159161"/>
            <a:ext cx="1821669" cy="24288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01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Тестовые </a:t>
            </a:r>
            <a:r>
              <a:rPr lang="ru-RU" sz="3200" dirty="0" smtClean="0"/>
              <a:t>задания для ГИА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418" b="5717"/>
          <a:stretch>
            <a:fillRect/>
          </a:stretch>
        </p:blipFill>
        <p:spPr bwMode="auto">
          <a:xfrm>
            <a:off x="546957" y="1981200"/>
            <a:ext cx="805008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107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Тестовые задания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866797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Введены в банк тестовых заданий для курсовых экзаменов по дисциплинам: детская стоматология, ортодонтия и детское протезирование, заболевания головы и шеи (9 семестр), клиническая стоматология, челюстно-лицевая и </a:t>
            </a:r>
            <a:r>
              <a:rPr lang="ru-RU" sz="2800" dirty="0" err="1" smtClean="0"/>
              <a:t>гнатическая</a:t>
            </a:r>
            <a:r>
              <a:rPr lang="ru-RU" sz="2800" dirty="0" smtClean="0"/>
              <a:t> хирургия (10 семестр)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107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Подготовка к тестированию ГИА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354183"/>
              </p:ext>
            </p:extLst>
          </p:nvPr>
        </p:nvGraphicFramePr>
        <p:xfrm>
          <a:off x="395536" y="2492896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2468880"/>
                <a:gridCol w="246888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 проведения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Число тестов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тестирования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/>
                        <a:t>Более</a:t>
                      </a:r>
                      <a:r>
                        <a:rPr lang="ru-RU" b="1" baseline="0" dirty="0" smtClean="0"/>
                        <a:t> 70 %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/>
                        <a:t>Менее</a:t>
                      </a:r>
                      <a:r>
                        <a:rPr lang="ru-RU" b="1" baseline="0" dirty="0" smtClean="0"/>
                        <a:t> 70 %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26-27.10.2017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74,7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21,6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27.11.2017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2500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73,0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19,8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20.12.2017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3787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88,2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 smtClean="0"/>
                        <a:t>11,8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Подготовка ко второму этапу ГИА: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>
                <a:cs typeface="Times New Roman" pitchFamily="18" charset="0"/>
              </a:rPr>
              <a:t>практические навыки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2020307"/>
            <a:ext cx="8229600" cy="4525963"/>
          </a:xfrm>
        </p:spPr>
        <p:txBody>
          <a:bodyPr/>
          <a:lstStyle/>
          <a:p>
            <a:pPr lvl="0"/>
            <a:r>
              <a:rPr lang="ru-RU" sz="2600" dirty="0"/>
              <a:t>В </a:t>
            </a:r>
            <a:r>
              <a:rPr lang="ru-RU" sz="2600" dirty="0" err="1"/>
              <a:t>симуляционном</a:t>
            </a:r>
            <a:r>
              <a:rPr lang="ru-RU" sz="2600" dirty="0"/>
              <a:t> центре КрасГМУ подготовлены рабочие станции для сдачи практических навыков. </a:t>
            </a:r>
            <a:endParaRPr lang="ru-RU" sz="2600" dirty="0" smtClean="0"/>
          </a:p>
          <a:p>
            <a:pPr lvl="0"/>
            <a:r>
              <a:rPr lang="ru-RU" altLang="ru-RU" sz="2600" dirty="0" smtClean="0">
                <a:cs typeface="Times New Roman" pitchFamily="18" charset="0"/>
              </a:rPr>
              <a:t>Имеются </a:t>
            </a:r>
            <a:r>
              <a:rPr lang="ru-RU" altLang="ru-RU" sz="2600" dirty="0">
                <a:cs typeface="Times New Roman" pitchFamily="18" charset="0"/>
              </a:rPr>
              <a:t>чек-листы на практические навыки по стоматологии, студенты ознакомлены с чек-листами, проводится отработка алгоритмов на практических занятиях</a:t>
            </a:r>
            <a:r>
              <a:rPr lang="ru-RU" altLang="ru-RU" sz="2600" dirty="0" smtClean="0">
                <a:cs typeface="Times New Roman" pitchFamily="18" charset="0"/>
              </a:rPr>
              <a:t>.</a:t>
            </a:r>
          </a:p>
          <a:p>
            <a:r>
              <a:rPr lang="ru-RU" sz="2600" dirty="0" smtClean="0"/>
              <a:t>Дополнительные </a:t>
            </a:r>
            <a:r>
              <a:rPr lang="ru-RU" sz="2600" dirty="0"/>
              <a:t>тренировочные занятия </a:t>
            </a:r>
            <a:r>
              <a:rPr lang="ru-RU" sz="2600" dirty="0" smtClean="0"/>
              <a:t>в </a:t>
            </a:r>
            <a:r>
              <a:rPr lang="ru-RU" sz="2600" dirty="0" err="1" smtClean="0"/>
              <a:t>симуляционном</a:t>
            </a:r>
            <a:r>
              <a:rPr lang="ru-RU" sz="2600" dirty="0" smtClean="0"/>
              <a:t>  центре запланированы на весенний семестр.</a:t>
            </a:r>
            <a:endParaRPr lang="ru-RU" sz="2600" dirty="0"/>
          </a:p>
          <a:p>
            <a:pPr lvl="0"/>
            <a:endParaRPr lang="ru-RU" sz="2600" dirty="0"/>
          </a:p>
          <a:p>
            <a:pPr lvl="0"/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8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061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Чек-листы для контроля выполнения практических навыков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107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3" b="5564"/>
          <a:stretch/>
        </p:blipFill>
        <p:spPr bwMode="auto">
          <a:xfrm>
            <a:off x="546957" y="2105891"/>
            <a:ext cx="8050085" cy="376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200"/>
            <a:ext cx="8229600" cy="1143000"/>
          </a:xfrm>
        </p:spPr>
        <p:txBody>
          <a:bodyPr/>
          <a:lstStyle/>
          <a:p>
            <a:r>
              <a:rPr lang="ru-RU" sz="2800" dirty="0" err="1" smtClean="0"/>
              <a:t>Видеоуроки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43400"/>
            <a:ext cx="4038600" cy="22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4038600" cy="22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t="7115" b="9882"/>
          <a:stretch>
            <a:fillRect/>
          </a:stretch>
        </p:blipFill>
        <p:spPr bwMode="auto">
          <a:xfrm>
            <a:off x="1524000" y="1295400"/>
            <a:ext cx="5715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1" y="188640"/>
            <a:ext cx="935388" cy="18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1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1dc29cb66297199ee52426ee51dff8d0df5d9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235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Методическая готовность к проведению  Государственной итоговой аттестации по специальности «Стоматология» в 2017-2018 учебном году </vt:lpstr>
      <vt:lpstr>Программа проведения ГИА </vt:lpstr>
      <vt:lpstr>Тестовые задания для ГИА</vt:lpstr>
      <vt:lpstr>Тестовые задания для ГИА</vt:lpstr>
      <vt:lpstr>Тестовые задания</vt:lpstr>
      <vt:lpstr>Подготовка к тестированию ГИА</vt:lpstr>
      <vt:lpstr>Подготовка ко второму этапу ГИА:  практические навыки</vt:lpstr>
      <vt:lpstr>Чек-листы для контроля выполнения практических навыков</vt:lpstr>
      <vt:lpstr>Видеоуроки </vt:lpstr>
      <vt:lpstr>Подготовка к третьему этапу ГИА: ситуационные задачи</vt:lpstr>
      <vt:lpstr>Подготовка к третьему этапу ГИА: ситуационные задачи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готовность к проведению  Государственной итоговой аттестации по специальности «Стоматология» в 2016 году</dc:title>
  <dc:creator>Игорь</dc:creator>
  <cp:lastModifiedBy>МайгуровАА</cp:lastModifiedBy>
  <cp:revision>59</cp:revision>
  <dcterms:created xsi:type="dcterms:W3CDTF">2016-02-21T12:32:37Z</dcterms:created>
  <dcterms:modified xsi:type="dcterms:W3CDTF">2017-12-25T06:13:02Z</dcterms:modified>
</cp:coreProperties>
</file>