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6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ТРАВМА ВНУТРИ АВТОМОБИЛЯ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\\srv-fs\profile\oar3post1\Desktop\1427737193_lorry-accid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441" y="2420888"/>
            <a:ext cx="6218238" cy="340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992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ПАССАЖИРЫ ЗАДНЕГО СИДЕНИЯ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получить повреждения от удара тела о заднюю спинку переднего сидения. При сильном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ударе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нефиксированного тела оно может резко подаваться вперед, «перелететь» через переднее сиденье и удариться о панель автомобиля, ветровое стекло. Будут иметь место повреждения от сотрясения тела.</a:t>
            </a:r>
          </a:p>
        </p:txBody>
      </p:sp>
    </p:spTree>
    <p:extLst>
      <p:ext uri="{BB962C8B-B14F-4D97-AF65-F5344CB8AC3E}">
        <p14:creationId xmlns:p14="http://schemas.microsoft.com/office/powerpoint/2010/main" val="1519538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п</a:t>
            </a:r>
            <a:r>
              <a:rPr lang="ru-RU" dirty="0" smtClean="0"/>
              <a:t>овреждениях</a:t>
            </a:r>
            <a:r>
              <a:rPr lang="ru-RU" dirty="0"/>
              <a:t>, возникающих у водителей и пассажиров при внезапной остановке автомобиля, двигавшегося с большой скоростью или при резком начале движения стоявшего автомобиля. В этих случаях могут возникать так называемые «хлыстовые» переломы шейного отдела позвоночника.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72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От травм внутри движущегося автомобиля погибают от 11 до 17% от общего числа погибших при автомобильных травмах.</a:t>
            </a:r>
          </a:p>
        </p:txBody>
      </p:sp>
      <p:pic>
        <p:nvPicPr>
          <p:cNvPr id="3074" name="Picture 2" descr="\\srv-fs\profile\oar3post1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00301"/>
            <a:ext cx="7200800" cy="3909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79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Такие повреждения возникают: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400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столкновении движущегося автомобиля с другими транспортными средствами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опрокидывании автомобиля и падении его с высоты или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кювет;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внезапном резком начале движения или резком торможении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столкновении движущегося автомобиля с неподвижными предметами (столбами, деревьями, стоящими автомобилями и т. п.). В подобных случаях очень важное значение имеют силы инерции, причем чем выше скорость в момент столкновения, тем больше сила инерции и тем резче выражены повреждения.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403604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Основными механизмами возникновения повреждений являются удар о внутренние части автомобиля и сдавливание тела или его частей.</a:t>
            </a:r>
          </a:p>
        </p:txBody>
      </p:sp>
    </p:spTree>
    <p:extLst>
      <p:ext uri="{BB962C8B-B14F-4D97-AF65-F5344CB8AC3E}">
        <p14:creationId xmlns:p14="http://schemas.microsoft.com/office/powerpoint/2010/main" val="393982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59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 водителя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50973"/>
            <a:ext cx="8229600" cy="474198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аиболее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возникают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следующие повреждения , которые в основном локализуются на передней поверхности тела, а также на левой боковой его поверхности: полулунные или кольцевидные ссадины и кровоподтеки передней поверхности грудной клетки, поперечные переломы грудины и переломы ребер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рулевое колесо, ссадины и кровоподтеки передней брюшной стенки; ушибленные раны подбородка, переломы костей носа, нижней челюсти.</a:t>
            </a:r>
          </a:p>
        </p:txBody>
      </p:sp>
      <p:pic>
        <p:nvPicPr>
          <p:cNvPr id="4098" name="Picture 2" descr="\\srv-fs\profile\oar3post1\Desktop\filat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33714"/>
            <a:ext cx="396044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74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45943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229600" cy="590465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тяжелые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повреждения -отмечаются со стороны внутренних органов груди и живота вследствие сдавливания их: разрывы и размозжения легких и сердца, разрывы диафрагмы, печени, поджелудочной железы , кишечника, массивные кровоизлияния в грудную и брюшную полости. Характерны также повреждения конечностей: переломы и вывихи костей левого локтевого сустава, нижних конечностей и таза , возникающие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удара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передней поверхности коленного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сустава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панель приборов, переломы надколенника, разрывы связок, переломы бедренной кости и таза , переломы лодыжек . Характер и особенности этих повреждений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зависят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положения бедер в момент травмы .</a:t>
            </a:r>
          </a:p>
        </p:txBody>
      </p:sp>
    </p:spTree>
    <p:extLst>
      <p:ext uri="{BB962C8B-B14F-4D97-AF65-F5344CB8AC3E}">
        <p14:creationId xmlns:p14="http://schemas.microsoft.com/office/powerpoint/2010/main" val="1890193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левой боковой поверхности тела могут возникать ссадины, кровоподтеки и раны от ударов о выступающие детали левой дверцы машины .</a:t>
            </a:r>
          </a:p>
        </p:txBody>
      </p:sp>
    </p:spTree>
    <p:extLst>
      <p:ext uri="{BB962C8B-B14F-4D97-AF65-F5344CB8AC3E}">
        <p14:creationId xmlns:p14="http://schemas.microsoft.com/office/powerpoint/2010/main" val="3125450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1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 ПАССАЖИРОВ ПЕРЕДНЕГО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196752"/>
            <a:ext cx="8229600" cy="406531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резком перемещении тела и головы вперед, возникают множественные резаные раны и ссадины от осколков ветрового стекла, переломы костей лицевого и мозгового черепа с ушибом и </a:t>
            </a:r>
            <a:r>
              <a:rPr lang="ru-RU" dirty="0" smtClean="0"/>
              <a:t>размозжением </a:t>
            </a:r>
            <a:r>
              <a:rPr lang="ru-RU" dirty="0"/>
              <a:t>головного мозга. Характерны также повреждения от сотрясения грудной клетки и живота в виде массивных кровоизлияний в их полости, ушибов, надрывов и разрывов, а также повреждения нижних конечностей, похожие на те, которые возникают и у водителей.</a:t>
            </a:r>
          </a:p>
        </p:txBody>
      </p:sp>
      <p:pic>
        <p:nvPicPr>
          <p:cNvPr id="5122" name="Picture 2" descr="\\srv-fs\profile\oar3post1\Desktop\pm763image002_1__1_729x54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653136"/>
            <a:ext cx="2263205" cy="217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37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правой боковой поверхности тела могут образоваться ссадины, кровоподтеки и раны от выступающих частей правой дверцы.</a:t>
            </a:r>
          </a:p>
        </p:txBody>
      </p:sp>
    </p:spTree>
    <p:extLst>
      <p:ext uri="{BB962C8B-B14F-4D97-AF65-F5344CB8AC3E}">
        <p14:creationId xmlns:p14="http://schemas.microsoft.com/office/powerpoint/2010/main" val="2808442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488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ТРАВМА ВНУТРИ АВТОМОБИЛЯ  </vt:lpstr>
      <vt:lpstr>Презентация PowerPoint</vt:lpstr>
      <vt:lpstr>Такие повреждения возникают: </vt:lpstr>
      <vt:lpstr>Презентация PowerPoint</vt:lpstr>
      <vt:lpstr>У водителя </vt:lpstr>
      <vt:lpstr>Презентация PowerPoint</vt:lpstr>
      <vt:lpstr>Презентация PowerPoint</vt:lpstr>
      <vt:lpstr>У ПАССАЖИРОВ ПЕРЕДНЕГО СИДЕНИЯ</vt:lpstr>
      <vt:lpstr>Презентация PowerPoint</vt:lpstr>
      <vt:lpstr>ПАССАЖИРЫ ЗАДНЕГО СИДЕНИЯ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ТРАВМА ВНУТРИ АВТОМОБИЛЯ  </dc:title>
  <dc:creator>ОАР №3 пост 1</dc:creator>
  <cp:lastModifiedBy>ОАР №3 пост 1</cp:lastModifiedBy>
  <cp:revision>3</cp:revision>
  <dcterms:created xsi:type="dcterms:W3CDTF">2016-12-25T11:24:38Z</dcterms:created>
  <dcterms:modified xsi:type="dcterms:W3CDTF">2016-12-25T11:49:07Z</dcterms:modified>
</cp:coreProperties>
</file>