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Производственная практика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Организация деятельности аптеки и ее структурных подразделений.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Шалгынова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Арина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Студентка 308 группы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Отделения фармация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руководитель: Павленко П.А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Непосредственный руководитель: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Сидрим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руководитель: Ширяева Е.А.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высшего образования "Красноярский государственный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медицинский университет имени профессора В.Ф.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Войно-Ясенецкого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Фармацевтический колледж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Помещение хранения препаратов, стоящих на предметно-количественном учете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ПК\Desktop\фото\photo_2023-12-21_16-09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3958835" cy="5278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Холодильник</a:t>
            </a:r>
            <a:endParaRPr lang="ru-RU" dirty="0"/>
          </a:p>
        </p:txBody>
      </p:sp>
      <p:pic>
        <p:nvPicPr>
          <p:cNvPr id="10242" name="Picture 2" descr="C:\Users\ПК\Desktop\фото\photo_2023-12-21_16-09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00174"/>
            <a:ext cx="3530225" cy="4706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Зоны для хранения фальсифицированных, недоброкачественных, контрафактных ЛП, а также ЛП с истекшим сроком годности.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ПК\Desktop\фото\photo_2023-12-21_16-10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736"/>
            <a:ext cx="3833818" cy="5111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Вывеска аптеки</a:t>
            </a:r>
            <a:endParaRPr lang="ru-RU" dirty="0"/>
          </a:p>
        </p:txBody>
      </p:sp>
      <p:pic>
        <p:nvPicPr>
          <p:cNvPr id="1026" name="Picture 2" descr="C:\Users\ПК\Desktop\photo_2023-12-21_16-09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661198" cy="4881597"/>
          </a:xfrm>
          <a:prstGeom prst="rect">
            <a:avLst/>
          </a:prstGeom>
          <a:noFill/>
        </p:spPr>
      </p:pic>
      <p:pic>
        <p:nvPicPr>
          <p:cNvPr id="1027" name="Picture 3" descr="C:\Users\ПК\Desktop\photo_2023-12-21_16-09-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3673083" cy="4897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Торговый зал</a:t>
            </a:r>
            <a:endParaRPr lang="ru-RU" dirty="0"/>
          </a:p>
        </p:txBody>
      </p:sp>
      <p:pic>
        <p:nvPicPr>
          <p:cNvPr id="2050" name="Picture 2" descr="C:\Users\ПК\Desktop\photo_2023-12-21_16-09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401838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Помещения хранения ЛС</a:t>
            </a:r>
            <a:endParaRPr lang="ru-RU" dirty="0"/>
          </a:p>
        </p:txBody>
      </p:sp>
      <p:pic>
        <p:nvPicPr>
          <p:cNvPr id="3074" name="Picture 2" descr="C:\Users\ПК\Desktop\фото\photo_2023-12-21_16-10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708802" cy="4945069"/>
          </a:xfrm>
          <a:prstGeom prst="rect">
            <a:avLst/>
          </a:prstGeom>
          <a:noFill/>
        </p:spPr>
      </p:pic>
      <p:pic>
        <p:nvPicPr>
          <p:cNvPr id="3075" name="Picture 3" descr="C:\Users\ПК\Desktop\фото\photo_2023-12-21_16-10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452550"/>
            <a:ext cx="3690942" cy="4921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Рабочее место фармацевта</a:t>
            </a:r>
            <a:endParaRPr lang="ru-RU" dirty="0"/>
          </a:p>
        </p:txBody>
      </p:sp>
      <p:pic>
        <p:nvPicPr>
          <p:cNvPr id="4098" name="Picture 2" descr="C:\Users\ПК\Desktop\фото\photo_2023-12-21_16-09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364333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Информационный стенд</a:t>
            </a:r>
            <a:endParaRPr lang="ru-RU" dirty="0"/>
          </a:p>
        </p:txBody>
      </p:sp>
      <p:pic>
        <p:nvPicPr>
          <p:cNvPr id="5122" name="Picture 2" descr="C:\Users\ПК\Desktop\фото\photo_2023-12-21_16-09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14422"/>
            <a:ext cx="4048150" cy="5397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Шкаф для хранения уборочного инвентаря</a:t>
            </a:r>
            <a:endParaRPr lang="ru-RU" dirty="0"/>
          </a:p>
        </p:txBody>
      </p:sp>
      <p:pic>
        <p:nvPicPr>
          <p:cNvPr id="6146" name="Picture 2" descr="C:\Users\ПК\Desktop\фото\photo_2023-12-21_16-10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14686"/>
            <a:ext cx="2571768" cy="3429023"/>
          </a:xfrm>
          <a:prstGeom prst="rect">
            <a:avLst/>
          </a:prstGeom>
          <a:noFill/>
        </p:spPr>
      </p:pic>
      <p:pic>
        <p:nvPicPr>
          <p:cNvPr id="6147" name="Picture 3" descr="C:\Users\ПК\Desktop\фото\photo_2023-12-21_16-10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71612"/>
            <a:ext cx="2458636" cy="3278181"/>
          </a:xfrm>
          <a:prstGeom prst="rect">
            <a:avLst/>
          </a:prstGeom>
          <a:noFill/>
        </p:spPr>
      </p:pic>
      <p:pic>
        <p:nvPicPr>
          <p:cNvPr id="6148" name="Picture 4" descr="C:\Users\ПК\Desktop\фото\photo_2023-12-21_16-10-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429000"/>
            <a:ext cx="2285984" cy="3047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Зона хранения верхней и санитарной одежды</a:t>
            </a:r>
            <a:endParaRPr lang="ru-RU" dirty="0"/>
          </a:p>
        </p:txBody>
      </p:sp>
      <p:pic>
        <p:nvPicPr>
          <p:cNvPr id="7170" name="Picture 2" descr="C:\Users\ПК\Desktop\фото\photo_2023-12-21_16-10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161132" cy="4214842"/>
          </a:xfrm>
          <a:prstGeom prst="rect">
            <a:avLst/>
          </a:prstGeom>
          <a:noFill/>
        </p:spPr>
      </p:pic>
      <p:pic>
        <p:nvPicPr>
          <p:cNvPr id="7171" name="Picture 3" descr="C:\Users\ПК\Desktop\фото\photo_2023-12-21_16-10-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79752"/>
            <a:ext cx="2833686" cy="3778248"/>
          </a:xfrm>
          <a:prstGeom prst="rect">
            <a:avLst/>
          </a:prstGeom>
          <a:noFill/>
        </p:spPr>
      </p:pic>
      <p:pic>
        <p:nvPicPr>
          <p:cNvPr id="7172" name="Picture 4" descr="C:\Users\ПК\Desktop\фото\photo_2023-12-21_16-10-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4339" y="1500174"/>
            <a:ext cx="2839661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Шкафы для хранения резиновых изделий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К\Desktop\фото\photo_2023-12-21_16-10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00174"/>
            <a:ext cx="3476628" cy="4635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71</Words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Производственная практика Организация деятельности аптеки и ее структурных подразделений. </vt:lpstr>
      <vt:lpstr>Вывеска аптеки</vt:lpstr>
      <vt:lpstr>Торговый зал</vt:lpstr>
      <vt:lpstr>Помещения хранения ЛС</vt:lpstr>
      <vt:lpstr>Рабочее место фармацевта</vt:lpstr>
      <vt:lpstr>Информационный стенд</vt:lpstr>
      <vt:lpstr>Шкаф для хранения уборочного инвентаря</vt:lpstr>
      <vt:lpstr>Зона хранения верхней и санитарной одежды</vt:lpstr>
      <vt:lpstr>Шкафы для хранения резиновых изделий</vt:lpstr>
      <vt:lpstr>Помещение хранения препаратов, стоящих на предметно-количественном учете. </vt:lpstr>
      <vt:lpstr>Холодильник</vt:lpstr>
      <vt:lpstr>Зоны для хранения фальсифицированных, недоброкачественных, контрафактных ЛП, а также ЛП с истекшим сроком годности.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14</cp:revision>
  <dcterms:created xsi:type="dcterms:W3CDTF">2023-12-19T12:05:24Z</dcterms:created>
  <dcterms:modified xsi:type="dcterms:W3CDTF">2023-12-21T09:31:46Z</dcterms:modified>
</cp:coreProperties>
</file>