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362" r:id="rId2"/>
    <p:sldId id="818" r:id="rId3"/>
    <p:sldId id="977" r:id="rId4"/>
    <p:sldId id="978" r:id="rId5"/>
    <p:sldId id="979" r:id="rId6"/>
    <p:sldId id="980" r:id="rId7"/>
    <p:sldId id="981" r:id="rId8"/>
    <p:sldId id="982" r:id="rId9"/>
    <p:sldId id="983" r:id="rId10"/>
    <p:sldId id="984" r:id="rId11"/>
    <p:sldId id="985" r:id="rId12"/>
    <p:sldId id="986" r:id="rId13"/>
    <p:sldId id="987" r:id="rId14"/>
    <p:sldId id="988" r:id="rId15"/>
    <p:sldId id="989" r:id="rId16"/>
    <p:sldId id="990" r:id="rId17"/>
    <p:sldId id="991" r:id="rId18"/>
    <p:sldId id="992" r:id="rId19"/>
    <p:sldId id="993" r:id="rId20"/>
    <p:sldId id="994" r:id="rId21"/>
    <p:sldId id="995" r:id="rId22"/>
    <p:sldId id="996" r:id="rId23"/>
    <p:sldId id="997" r:id="rId24"/>
    <p:sldId id="998" r:id="rId25"/>
    <p:sldId id="999" r:id="rId26"/>
    <p:sldId id="1000" r:id="rId27"/>
    <p:sldId id="1001" r:id="rId28"/>
    <p:sldId id="1002" r:id="rId29"/>
    <p:sldId id="1003" r:id="rId30"/>
    <p:sldId id="1004" r:id="rId31"/>
    <p:sldId id="915" r:id="rId32"/>
    <p:sldId id="916" r:id="rId33"/>
    <p:sldId id="918" r:id="rId34"/>
    <p:sldId id="919" r:id="rId35"/>
    <p:sldId id="922" r:id="rId36"/>
    <p:sldId id="924" r:id="rId37"/>
    <p:sldId id="926" r:id="rId38"/>
    <p:sldId id="930" r:id="rId39"/>
    <p:sldId id="932" r:id="rId40"/>
    <p:sldId id="939" r:id="rId41"/>
    <p:sldId id="942" r:id="rId42"/>
    <p:sldId id="944" r:id="rId43"/>
    <p:sldId id="948" r:id="rId44"/>
    <p:sldId id="951" r:id="rId45"/>
    <p:sldId id="953" r:id="rId46"/>
    <p:sldId id="955" r:id="rId47"/>
    <p:sldId id="959" r:id="rId48"/>
    <p:sldId id="962" r:id="rId49"/>
    <p:sldId id="963" r:id="rId50"/>
    <p:sldId id="971" r:id="rId51"/>
    <p:sldId id="972" r:id="rId52"/>
    <p:sldId id="973" r:id="rId53"/>
    <p:sldId id="974" r:id="rId54"/>
    <p:sldId id="975" r:id="rId55"/>
    <p:sldId id="976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>
      <p:cViewPr varScale="1">
        <p:scale>
          <a:sx n="76" d="100"/>
          <a:sy n="76" d="100"/>
        </p:scale>
        <p:origin x="-120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14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14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445158-C72F-4195-81A4-45381672E33E}"/>
    <pc:docChg chg="addSld delSld modSld">
      <pc:chgData name="" userId="" providerId="" clId="Web-{15445158-C72F-4195-81A4-45381672E33E}" dt="2020-01-31T06:05:13.775" v="559" actId="20577"/>
      <pc:docMkLst>
        <pc:docMk/>
      </pc:docMkLst>
      <pc:sldChg chg="new">
        <pc:chgData name="" userId="" providerId="" clId="Web-{15445158-C72F-4195-81A4-45381672E33E}" dt="2020-01-31T05:23:44.916" v="0"/>
        <pc:sldMkLst>
          <pc:docMk/>
          <pc:sldMk cId="508891928" sldId="257"/>
        </pc:sldMkLst>
      </pc:sldChg>
      <pc:sldChg chg="add">
        <pc:chgData name="" userId="" providerId="" clId="Web-{15445158-C72F-4195-81A4-45381672E33E}" dt="2020-01-31T05:24:51.744" v="1"/>
        <pc:sldMkLst>
          <pc:docMk/>
          <pc:sldMk cId="2772067857" sldId="258"/>
        </pc:sldMkLst>
      </pc:sldChg>
      <pc:sldChg chg="add">
        <pc:chgData name="" userId="" providerId="" clId="Web-{15445158-C72F-4195-81A4-45381672E33E}" dt="2020-01-31T05:24:51.807" v="2"/>
        <pc:sldMkLst>
          <pc:docMk/>
          <pc:sldMk cId="142845073" sldId="259"/>
        </pc:sldMkLst>
      </pc:sldChg>
      <pc:sldChg chg="add">
        <pc:chgData name="" userId="" providerId="" clId="Web-{15445158-C72F-4195-81A4-45381672E33E}" dt="2020-01-31T05:24:51.869" v="3"/>
        <pc:sldMkLst>
          <pc:docMk/>
          <pc:sldMk cId="3901110907" sldId="260"/>
        </pc:sldMkLst>
      </pc:sldChg>
      <pc:sldChg chg="add">
        <pc:chgData name="" userId="" providerId="" clId="Web-{15445158-C72F-4195-81A4-45381672E33E}" dt="2020-01-31T05:24:51.901" v="4"/>
        <pc:sldMkLst>
          <pc:docMk/>
          <pc:sldMk cId="848363853" sldId="261"/>
        </pc:sldMkLst>
      </pc:sldChg>
      <pc:sldChg chg="add">
        <pc:chgData name="" userId="" providerId="" clId="Web-{15445158-C72F-4195-81A4-45381672E33E}" dt="2020-01-31T05:24:51.947" v="5"/>
        <pc:sldMkLst>
          <pc:docMk/>
          <pc:sldMk cId="191457732" sldId="262"/>
        </pc:sldMkLst>
      </pc:sldChg>
      <pc:sldChg chg="add">
        <pc:chgData name="" userId="" providerId="" clId="Web-{15445158-C72F-4195-81A4-45381672E33E}" dt="2020-01-31T05:24:51.979" v="6"/>
        <pc:sldMkLst>
          <pc:docMk/>
          <pc:sldMk cId="992581932" sldId="263"/>
        </pc:sldMkLst>
      </pc:sldChg>
      <pc:sldChg chg="add">
        <pc:chgData name="" userId="" providerId="" clId="Web-{15445158-C72F-4195-81A4-45381672E33E}" dt="2020-01-31T05:24:52.010" v="7"/>
        <pc:sldMkLst>
          <pc:docMk/>
          <pc:sldMk cId="1323139421" sldId="264"/>
        </pc:sldMkLst>
      </pc:sldChg>
      <pc:sldChg chg="add">
        <pc:chgData name="" userId="" providerId="" clId="Web-{15445158-C72F-4195-81A4-45381672E33E}" dt="2020-01-31T05:24:52.025" v="8"/>
        <pc:sldMkLst>
          <pc:docMk/>
          <pc:sldMk cId="3850832540" sldId="265"/>
        </pc:sldMkLst>
      </pc:sldChg>
      <pc:sldChg chg="delSp add del">
        <pc:chgData name="" userId="" providerId="" clId="Web-{15445158-C72F-4195-81A4-45381672E33E}" dt="2020-01-31T05:38:25.499" v="264"/>
        <pc:sldMkLst>
          <pc:docMk/>
          <pc:sldMk cId="3110781693" sldId="266"/>
        </pc:sldMkLst>
        <pc:picChg chg="del">
          <ac:chgData name="" userId="" providerId="" clId="Web-{15445158-C72F-4195-81A4-45381672E33E}" dt="2020-01-31T05:38:17.671" v="260"/>
          <ac:picMkLst>
            <pc:docMk/>
            <pc:sldMk cId="3110781693" sldId="266"/>
            <ac:picMk id="38914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23.827" v="263" actId="1076"/>
        <pc:sldMkLst>
          <pc:docMk/>
          <pc:sldMk cId="80087954" sldId="267"/>
        </pc:sldMkLst>
        <pc:spChg chg="del">
          <ac:chgData name="" userId="" providerId="" clId="Web-{15445158-C72F-4195-81A4-45381672E33E}" dt="2020-01-31T05:38:19.796" v="261"/>
          <ac:spMkLst>
            <pc:docMk/>
            <pc:sldMk cId="80087954" sldId="267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23.827" v="263" actId="1076"/>
          <ac:picMkLst>
            <pc:docMk/>
            <pc:sldMk cId="80087954" sldId="267"/>
            <ac:picMk id="4" creationId="{25233997-25D1-4411-A6C8-1E47B413BD79}"/>
          </ac:picMkLst>
        </pc:picChg>
        <pc:picChg chg="mod">
          <ac:chgData name="" userId="" providerId="" clId="Web-{15445158-C72F-4195-81A4-45381672E33E}" dt="2020-01-31T05:38:21.437" v="262" actId="1076"/>
          <ac:picMkLst>
            <pc:docMk/>
            <pc:sldMk cId="80087954" sldId="267"/>
            <ac:picMk id="37890" creationId="{00000000-0000-0000-0000-000000000000}"/>
          </ac:picMkLst>
        </pc:picChg>
      </pc:sldChg>
      <pc:sldChg chg="add">
        <pc:chgData name="" userId="" providerId="" clId="Web-{15445158-C72F-4195-81A4-45381672E33E}" dt="2020-01-31T05:24:52.119" v="11"/>
        <pc:sldMkLst>
          <pc:docMk/>
          <pc:sldMk cId="490210110" sldId="268"/>
        </pc:sldMkLst>
      </pc:sldChg>
      <pc:sldChg chg="add">
        <pc:chgData name="" userId="" providerId="" clId="Web-{15445158-C72F-4195-81A4-45381672E33E}" dt="2020-01-31T05:24:52.166" v="12"/>
        <pc:sldMkLst>
          <pc:docMk/>
          <pc:sldMk cId="2435193286" sldId="269"/>
        </pc:sldMkLst>
      </pc:sldChg>
      <pc:sldChg chg="add">
        <pc:chgData name="" userId="" providerId="" clId="Web-{15445158-C72F-4195-81A4-45381672E33E}" dt="2020-01-31T05:24:52.213" v="13"/>
        <pc:sldMkLst>
          <pc:docMk/>
          <pc:sldMk cId="2697835937" sldId="270"/>
        </pc:sldMkLst>
      </pc:sldChg>
      <pc:sldChg chg="add">
        <pc:chgData name="" userId="" providerId="" clId="Web-{15445158-C72F-4195-81A4-45381672E33E}" dt="2020-01-31T05:24:52.260" v="14"/>
        <pc:sldMkLst>
          <pc:docMk/>
          <pc:sldMk cId="593688052" sldId="271"/>
        </pc:sldMkLst>
      </pc:sldChg>
      <pc:sldChg chg="delSp add del">
        <pc:chgData name="" userId="" providerId="" clId="Web-{15445158-C72F-4195-81A4-45381672E33E}" dt="2020-01-31T05:38:03.718" v="259"/>
        <pc:sldMkLst>
          <pc:docMk/>
          <pc:sldMk cId="233132851" sldId="272"/>
        </pc:sldMkLst>
        <pc:picChg chg="del">
          <ac:chgData name="" userId="" providerId="" clId="Web-{15445158-C72F-4195-81A4-45381672E33E}" dt="2020-01-31T05:37:54.468" v="255"/>
          <ac:picMkLst>
            <pc:docMk/>
            <pc:sldMk cId="233132851" sldId="272"/>
            <ac:picMk id="30722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01.687" v="258" actId="1076"/>
        <pc:sldMkLst>
          <pc:docMk/>
          <pc:sldMk cId="3383458754" sldId="273"/>
        </pc:sldMkLst>
        <pc:spChg chg="del">
          <ac:chgData name="" userId="" providerId="" clId="Web-{15445158-C72F-4195-81A4-45381672E33E}" dt="2020-01-31T05:37:56.843" v="256"/>
          <ac:spMkLst>
            <pc:docMk/>
            <pc:sldMk cId="3383458754" sldId="273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01.687" v="258" actId="1076"/>
          <ac:picMkLst>
            <pc:docMk/>
            <pc:sldMk cId="3383458754" sldId="273"/>
            <ac:picMk id="4" creationId="{A0831BB4-6290-449F-8F6C-34F7400BE5F7}"/>
          </ac:picMkLst>
        </pc:picChg>
        <pc:picChg chg="mod">
          <ac:chgData name="" userId="" providerId="" clId="Web-{15445158-C72F-4195-81A4-45381672E33E}" dt="2020-01-31T05:37:59.405" v="257" actId="1076"/>
          <ac:picMkLst>
            <pc:docMk/>
            <pc:sldMk cId="3383458754" sldId="273"/>
            <ac:picMk id="29698" creationId="{00000000-0000-0000-0000-000000000000}"/>
          </ac:picMkLst>
        </pc:picChg>
      </pc:sldChg>
      <pc:sldChg chg="add del">
        <pc:chgData name="" userId="" providerId="" clId="Web-{15445158-C72F-4195-81A4-45381672E33E}" dt="2020-01-31T05:37:16.780" v="254"/>
        <pc:sldMkLst>
          <pc:docMk/>
          <pc:sldMk cId="3132809056" sldId="274"/>
        </pc:sldMkLst>
      </pc:sldChg>
      <pc:sldChg chg="add del">
        <pc:chgData name="" userId="" providerId="" clId="Web-{15445158-C72F-4195-81A4-45381672E33E}" dt="2020-01-31T05:37:12.905" v="252"/>
        <pc:sldMkLst>
          <pc:docMk/>
          <pc:sldMk cId="1932089229" sldId="275"/>
        </pc:sldMkLst>
      </pc:sldChg>
      <pc:sldChg chg="add del">
        <pc:chgData name="" userId="" providerId="" clId="Web-{15445158-C72F-4195-81A4-45381672E33E}" dt="2020-01-31T05:37:11.733" v="251"/>
        <pc:sldMkLst>
          <pc:docMk/>
          <pc:sldMk cId="3408498602" sldId="276"/>
        </pc:sldMkLst>
      </pc:sldChg>
      <pc:sldChg chg="add del">
        <pc:chgData name="" userId="" providerId="" clId="Web-{15445158-C72F-4195-81A4-45381672E33E}" dt="2020-01-31T05:37:10.874" v="250"/>
        <pc:sldMkLst>
          <pc:docMk/>
          <pc:sldMk cId="25536464" sldId="277"/>
        </pc:sldMkLst>
      </pc:sldChg>
      <pc:sldChg chg="add del">
        <pc:chgData name="" userId="" providerId="" clId="Web-{15445158-C72F-4195-81A4-45381672E33E}" dt="2020-01-31T05:37:09.796" v="249"/>
        <pc:sldMkLst>
          <pc:docMk/>
          <pc:sldMk cId="2799070428" sldId="278"/>
        </pc:sldMkLst>
      </pc:sldChg>
      <pc:sldChg chg="add del">
        <pc:chgData name="" userId="" providerId="" clId="Web-{15445158-C72F-4195-81A4-45381672E33E}" dt="2020-01-31T05:37:08.483" v="248"/>
        <pc:sldMkLst>
          <pc:docMk/>
          <pc:sldMk cId="1595584362" sldId="279"/>
        </pc:sldMkLst>
      </pc:sldChg>
      <pc:sldChg chg="add del">
        <pc:chgData name="" userId="" providerId="" clId="Web-{15445158-C72F-4195-81A4-45381672E33E}" dt="2020-01-31T05:37:07.436" v="247"/>
        <pc:sldMkLst>
          <pc:docMk/>
          <pc:sldMk cId="4192212622" sldId="280"/>
        </pc:sldMkLst>
      </pc:sldChg>
      <pc:sldChg chg="add del">
        <pc:chgData name="" userId="" providerId="" clId="Web-{15445158-C72F-4195-81A4-45381672E33E}" dt="2020-01-31T05:37:06.014" v="246"/>
        <pc:sldMkLst>
          <pc:docMk/>
          <pc:sldMk cId="4145646367" sldId="281"/>
        </pc:sldMkLst>
      </pc:sldChg>
      <pc:sldChg chg="add del">
        <pc:chgData name="" userId="" providerId="" clId="Web-{15445158-C72F-4195-81A4-45381672E33E}" dt="2020-01-31T05:37:04.968" v="245"/>
        <pc:sldMkLst>
          <pc:docMk/>
          <pc:sldMk cId="959088205" sldId="282"/>
        </pc:sldMkLst>
      </pc:sldChg>
      <pc:sldChg chg="add del">
        <pc:chgData name="" userId="" providerId="" clId="Web-{15445158-C72F-4195-81A4-45381672E33E}" dt="2020-01-31T05:37:03.952" v="244"/>
        <pc:sldMkLst>
          <pc:docMk/>
          <pc:sldMk cId="1635522921" sldId="283"/>
        </pc:sldMkLst>
      </pc:sldChg>
      <pc:sldChg chg="add del">
        <pc:chgData name="" userId="" providerId="" clId="Web-{15445158-C72F-4195-81A4-45381672E33E}" dt="2020-01-31T05:37:02.905" v="243"/>
        <pc:sldMkLst>
          <pc:docMk/>
          <pc:sldMk cId="3816878469" sldId="284"/>
        </pc:sldMkLst>
      </pc:sldChg>
      <pc:sldChg chg="add del">
        <pc:chgData name="" userId="" providerId="" clId="Web-{15445158-C72F-4195-81A4-45381672E33E}" dt="2020-01-31T05:37:01.952" v="242"/>
        <pc:sldMkLst>
          <pc:docMk/>
          <pc:sldMk cId="3480085279" sldId="285"/>
        </pc:sldMkLst>
      </pc:sldChg>
      <pc:sldChg chg="add del">
        <pc:chgData name="" userId="" providerId="" clId="Web-{15445158-C72F-4195-81A4-45381672E33E}" dt="2020-01-31T05:37:00.983" v="241"/>
        <pc:sldMkLst>
          <pc:docMk/>
          <pc:sldMk cId="2593105247" sldId="286"/>
        </pc:sldMkLst>
      </pc:sldChg>
      <pc:sldChg chg="add del">
        <pc:chgData name="" userId="" providerId="" clId="Web-{15445158-C72F-4195-81A4-45381672E33E}" dt="2020-01-31T05:36:59.561" v="240"/>
        <pc:sldMkLst>
          <pc:docMk/>
          <pc:sldMk cId="3047345521" sldId="287"/>
        </pc:sldMkLst>
      </pc:sldChg>
      <pc:sldChg chg="add del">
        <pc:chgData name="" userId="" providerId="" clId="Web-{15445158-C72F-4195-81A4-45381672E33E}" dt="2020-01-31T05:36:58.405" v="239"/>
        <pc:sldMkLst>
          <pc:docMk/>
          <pc:sldMk cId="416229398" sldId="288"/>
        </pc:sldMkLst>
      </pc:sldChg>
      <pc:sldChg chg="add del">
        <pc:chgData name="" userId="" providerId="" clId="Web-{15445158-C72F-4195-81A4-45381672E33E}" dt="2020-01-31T05:36:57.249" v="238"/>
        <pc:sldMkLst>
          <pc:docMk/>
          <pc:sldMk cId="1309400598" sldId="289"/>
        </pc:sldMkLst>
      </pc:sldChg>
      <pc:sldChg chg="add del">
        <pc:chgData name="" userId="" providerId="" clId="Web-{15445158-C72F-4195-81A4-45381672E33E}" dt="2020-01-31T05:36:55.311" v="237"/>
        <pc:sldMkLst>
          <pc:docMk/>
          <pc:sldMk cId="1930658280" sldId="290"/>
        </pc:sldMkLst>
      </pc:sldChg>
      <pc:sldChg chg="add del">
        <pc:chgData name="" userId="" providerId="" clId="Web-{15445158-C72F-4195-81A4-45381672E33E}" dt="2020-01-31T05:36:54.296" v="236"/>
        <pc:sldMkLst>
          <pc:docMk/>
          <pc:sldMk cId="705067284" sldId="291"/>
        </pc:sldMkLst>
      </pc:sldChg>
      <pc:sldChg chg="add del">
        <pc:chgData name="" userId="" providerId="" clId="Web-{15445158-C72F-4195-81A4-45381672E33E}" dt="2020-01-31T05:36:53.108" v="235"/>
        <pc:sldMkLst>
          <pc:docMk/>
          <pc:sldMk cId="2194874374" sldId="292"/>
        </pc:sldMkLst>
      </pc:sldChg>
      <pc:sldChg chg="add del">
        <pc:chgData name="" userId="" providerId="" clId="Web-{15445158-C72F-4195-81A4-45381672E33E}" dt="2020-01-31T05:36:51.921" v="234"/>
        <pc:sldMkLst>
          <pc:docMk/>
          <pc:sldMk cId="986546865" sldId="293"/>
        </pc:sldMkLst>
      </pc:sldChg>
      <pc:sldChg chg="add del">
        <pc:chgData name="" userId="" providerId="" clId="Web-{15445158-C72F-4195-81A4-45381672E33E}" dt="2020-01-31T05:36:50.124" v="233"/>
        <pc:sldMkLst>
          <pc:docMk/>
          <pc:sldMk cId="693570089" sldId="294"/>
        </pc:sldMkLst>
      </pc:sldChg>
      <pc:sldChg chg="add del">
        <pc:chgData name="" userId="" providerId="" clId="Web-{15445158-C72F-4195-81A4-45381672E33E}" dt="2020-01-31T05:36:48.671" v="232"/>
        <pc:sldMkLst>
          <pc:docMk/>
          <pc:sldMk cId="446671443" sldId="295"/>
        </pc:sldMkLst>
      </pc:sldChg>
      <pc:sldChg chg="add del">
        <pc:chgData name="" userId="" providerId="" clId="Web-{15445158-C72F-4195-81A4-45381672E33E}" dt="2020-01-31T05:36:47.499" v="231"/>
        <pc:sldMkLst>
          <pc:docMk/>
          <pc:sldMk cId="1205093370" sldId="296"/>
        </pc:sldMkLst>
      </pc:sldChg>
      <pc:sldChg chg="add del">
        <pc:chgData name="" userId="" providerId="" clId="Web-{15445158-C72F-4195-81A4-45381672E33E}" dt="2020-01-31T05:36:46.124" v="230"/>
        <pc:sldMkLst>
          <pc:docMk/>
          <pc:sldMk cId="1018139991" sldId="297"/>
        </pc:sldMkLst>
      </pc:sldChg>
      <pc:sldChg chg="add del">
        <pc:chgData name="" userId="" providerId="" clId="Web-{15445158-C72F-4195-81A4-45381672E33E}" dt="2020-01-31T05:36:44.983" v="229"/>
        <pc:sldMkLst>
          <pc:docMk/>
          <pc:sldMk cId="2331022878" sldId="298"/>
        </pc:sldMkLst>
      </pc:sldChg>
      <pc:sldChg chg="add del">
        <pc:chgData name="" userId="" providerId="" clId="Web-{15445158-C72F-4195-81A4-45381672E33E}" dt="2020-01-31T05:36:43.858" v="228"/>
        <pc:sldMkLst>
          <pc:docMk/>
          <pc:sldMk cId="1803143745" sldId="299"/>
        </pc:sldMkLst>
      </pc:sldChg>
      <pc:sldChg chg="add del">
        <pc:chgData name="" userId="" providerId="" clId="Web-{15445158-C72F-4195-81A4-45381672E33E}" dt="2020-01-31T05:36:43.030" v="227"/>
        <pc:sldMkLst>
          <pc:docMk/>
          <pc:sldMk cId="645516607" sldId="300"/>
        </pc:sldMkLst>
      </pc:sldChg>
      <pc:sldChg chg="add del">
        <pc:chgData name="" userId="" providerId="" clId="Web-{15445158-C72F-4195-81A4-45381672E33E}" dt="2020-01-31T05:36:41.889" v="226"/>
        <pc:sldMkLst>
          <pc:docMk/>
          <pc:sldMk cId="1099630542" sldId="301"/>
        </pc:sldMkLst>
      </pc:sldChg>
      <pc:sldChg chg="add del">
        <pc:chgData name="" userId="" providerId="" clId="Web-{15445158-C72F-4195-81A4-45381672E33E}" dt="2020-01-31T05:36:40.780" v="225"/>
        <pc:sldMkLst>
          <pc:docMk/>
          <pc:sldMk cId="567475538" sldId="302"/>
        </pc:sldMkLst>
      </pc:sldChg>
      <pc:sldChg chg="add del">
        <pc:chgData name="" userId="" providerId="" clId="Web-{15445158-C72F-4195-81A4-45381672E33E}" dt="2020-01-31T05:36:39.905" v="224"/>
        <pc:sldMkLst>
          <pc:docMk/>
          <pc:sldMk cId="3367337231" sldId="303"/>
        </pc:sldMkLst>
      </pc:sldChg>
      <pc:sldChg chg="add del">
        <pc:chgData name="" userId="" providerId="" clId="Web-{15445158-C72F-4195-81A4-45381672E33E}" dt="2020-01-31T05:36:39.014" v="223"/>
        <pc:sldMkLst>
          <pc:docMk/>
          <pc:sldMk cId="1821323478" sldId="304"/>
        </pc:sldMkLst>
      </pc:sldChg>
      <pc:sldChg chg="add del">
        <pc:chgData name="" userId="" providerId="" clId="Web-{15445158-C72F-4195-81A4-45381672E33E}" dt="2020-01-31T05:36:38.092" v="222"/>
        <pc:sldMkLst>
          <pc:docMk/>
          <pc:sldMk cId="316879504" sldId="305"/>
        </pc:sldMkLst>
      </pc:sldChg>
      <pc:sldChg chg="add del">
        <pc:chgData name="" userId="" providerId="" clId="Web-{15445158-C72F-4195-81A4-45381672E33E}" dt="2020-01-31T05:36:37.186" v="221"/>
        <pc:sldMkLst>
          <pc:docMk/>
          <pc:sldMk cId="2434386622" sldId="306"/>
        </pc:sldMkLst>
      </pc:sldChg>
      <pc:sldChg chg="add del">
        <pc:chgData name="" userId="" providerId="" clId="Web-{15445158-C72F-4195-81A4-45381672E33E}" dt="2020-01-31T05:36:36.233" v="220"/>
        <pc:sldMkLst>
          <pc:docMk/>
          <pc:sldMk cId="3239926959" sldId="307"/>
        </pc:sldMkLst>
      </pc:sldChg>
      <pc:sldChg chg="add del">
        <pc:chgData name="" userId="" providerId="" clId="Web-{15445158-C72F-4195-81A4-45381672E33E}" dt="2020-01-31T05:36:35.327" v="219"/>
        <pc:sldMkLst>
          <pc:docMk/>
          <pc:sldMk cId="2396084719" sldId="308"/>
        </pc:sldMkLst>
      </pc:sldChg>
      <pc:sldChg chg="add del">
        <pc:chgData name="" userId="" providerId="" clId="Web-{15445158-C72F-4195-81A4-45381672E33E}" dt="2020-01-31T05:36:34.452" v="218"/>
        <pc:sldMkLst>
          <pc:docMk/>
          <pc:sldMk cId="646196687" sldId="309"/>
        </pc:sldMkLst>
      </pc:sldChg>
      <pc:sldChg chg="add del">
        <pc:chgData name="" userId="" providerId="" clId="Web-{15445158-C72F-4195-81A4-45381672E33E}" dt="2020-01-31T05:36:33.405" v="217"/>
        <pc:sldMkLst>
          <pc:docMk/>
          <pc:sldMk cId="1176414175" sldId="310"/>
        </pc:sldMkLst>
      </pc:sldChg>
      <pc:sldChg chg="add del">
        <pc:chgData name="" userId="" providerId="" clId="Web-{15445158-C72F-4195-81A4-45381672E33E}" dt="2020-01-31T05:36:32.327" v="216"/>
        <pc:sldMkLst>
          <pc:docMk/>
          <pc:sldMk cId="3987639804" sldId="311"/>
        </pc:sldMkLst>
      </pc:sldChg>
      <pc:sldChg chg="add del">
        <pc:chgData name="" userId="" providerId="" clId="Web-{15445158-C72F-4195-81A4-45381672E33E}" dt="2020-01-31T05:36:30.999" v="215"/>
        <pc:sldMkLst>
          <pc:docMk/>
          <pc:sldMk cId="4030970531" sldId="312"/>
        </pc:sldMkLst>
      </pc:sldChg>
      <pc:sldChg chg="add">
        <pc:chgData name="" userId="" providerId="" clId="Web-{15445158-C72F-4195-81A4-45381672E33E}" dt="2020-01-31T05:24:54.369" v="56"/>
        <pc:sldMkLst>
          <pc:docMk/>
          <pc:sldMk cId="1287639416" sldId="313"/>
        </pc:sldMkLst>
      </pc:sldChg>
      <pc:sldChg chg="add">
        <pc:chgData name="" userId="" providerId="" clId="Web-{15445158-C72F-4195-81A4-45381672E33E}" dt="2020-01-31T05:24:54.401" v="57"/>
        <pc:sldMkLst>
          <pc:docMk/>
          <pc:sldMk cId="1141500070" sldId="314"/>
        </pc:sldMkLst>
      </pc:sldChg>
      <pc:sldChg chg="add">
        <pc:chgData name="" userId="" providerId="" clId="Web-{15445158-C72F-4195-81A4-45381672E33E}" dt="2020-01-31T05:24:54.526" v="58"/>
        <pc:sldMkLst>
          <pc:docMk/>
          <pc:sldMk cId="3550038899" sldId="315"/>
        </pc:sldMkLst>
      </pc:sldChg>
      <pc:sldChg chg="add">
        <pc:chgData name="" userId="" providerId="" clId="Web-{15445158-C72F-4195-81A4-45381672E33E}" dt="2020-01-31T05:24:54.557" v="59"/>
        <pc:sldMkLst>
          <pc:docMk/>
          <pc:sldMk cId="3353399336" sldId="316"/>
        </pc:sldMkLst>
      </pc:sldChg>
      <pc:sldChg chg="add">
        <pc:chgData name="" userId="" providerId="" clId="Web-{15445158-C72F-4195-81A4-45381672E33E}" dt="2020-01-31T05:24:54.588" v="60"/>
        <pc:sldMkLst>
          <pc:docMk/>
          <pc:sldMk cId="131152850" sldId="317"/>
        </pc:sldMkLst>
      </pc:sldChg>
      <pc:sldChg chg="add">
        <pc:chgData name="" userId="" providerId="" clId="Web-{15445158-C72F-4195-81A4-45381672E33E}" dt="2020-01-31T05:24:54.619" v="61"/>
        <pc:sldMkLst>
          <pc:docMk/>
          <pc:sldMk cId="1150569685" sldId="318"/>
        </pc:sldMkLst>
      </pc:sldChg>
      <pc:sldChg chg="add">
        <pc:chgData name="" userId="" providerId="" clId="Web-{15445158-C72F-4195-81A4-45381672E33E}" dt="2020-01-31T05:24:54.729" v="62"/>
        <pc:sldMkLst>
          <pc:docMk/>
          <pc:sldMk cId="1167509746" sldId="319"/>
        </pc:sldMkLst>
      </pc:sldChg>
      <pc:sldChg chg="add">
        <pc:chgData name="" userId="" providerId="" clId="Web-{15445158-C72F-4195-81A4-45381672E33E}" dt="2020-01-31T05:24:54.838" v="63"/>
        <pc:sldMkLst>
          <pc:docMk/>
          <pc:sldMk cId="2390602563" sldId="320"/>
        </pc:sldMkLst>
      </pc:sldChg>
      <pc:sldChg chg="modSp add del">
        <pc:chgData name="" userId="" providerId="" clId="Web-{15445158-C72F-4195-81A4-45381672E33E}" dt="2020-01-31T05:36:00.233" v="214"/>
        <pc:sldMkLst>
          <pc:docMk/>
          <pc:sldMk cId="225017432" sldId="321"/>
        </pc:sldMkLst>
        <pc:spChg chg="mod">
          <ac:chgData name="" userId="" providerId="" clId="Web-{15445158-C72F-4195-81A4-45381672E33E}" dt="2020-01-31T05:35:51.108" v="208" actId="20577"/>
          <ac:spMkLst>
            <pc:docMk/>
            <pc:sldMk cId="225017432" sldId="321"/>
            <ac:spMk id="3" creationId="{00000000-0000-0000-0000-000000000000}"/>
          </ac:spMkLst>
        </pc:spChg>
      </pc:sldChg>
      <pc:sldChg chg="modSp add del">
        <pc:chgData name="" userId="" providerId="" clId="Web-{15445158-C72F-4195-81A4-45381672E33E}" dt="2020-01-31T05:35:45.545" v="207"/>
        <pc:sldMkLst>
          <pc:docMk/>
          <pc:sldMk cId="1539830801" sldId="322"/>
        </pc:sldMkLst>
        <pc:spChg chg="mod">
          <ac:chgData name="" userId="" providerId="" clId="Web-{15445158-C72F-4195-81A4-45381672E33E}" dt="2020-01-31T05:35:17.498" v="202" actId="20577"/>
          <ac:spMkLst>
            <pc:docMk/>
            <pc:sldMk cId="1539830801" sldId="322"/>
            <ac:spMk id="3" creationId="{00000000-0000-0000-0000-000000000000}"/>
          </ac:spMkLst>
        </pc:spChg>
      </pc:sldChg>
      <pc:sldChg chg="addSp modSp add">
        <pc:chgData name="" userId="" providerId="" clId="Web-{15445158-C72F-4195-81A4-45381672E33E}" dt="2020-01-31T05:35:58.436" v="213" actId="1076"/>
        <pc:sldMkLst>
          <pc:docMk/>
          <pc:sldMk cId="666691781" sldId="323"/>
        </pc:sldMkLst>
        <pc:spChg chg="add mod">
          <ac:chgData name="" userId="" providerId="" clId="Web-{15445158-C72F-4195-81A4-45381672E33E}" dt="2020-01-31T05:35:21.467" v="206" actId="1076"/>
          <ac:spMkLst>
            <pc:docMk/>
            <pc:sldMk cId="666691781" sldId="323"/>
            <ac:spMk id="4" creationId="{9EE2458D-17BA-46AB-95AA-3370F23C3814}"/>
          </ac:spMkLst>
        </pc:spChg>
        <pc:spChg chg="add mod">
          <ac:chgData name="" userId="" providerId="" clId="Web-{15445158-C72F-4195-81A4-45381672E33E}" dt="2020-01-31T05:35:58.436" v="213" actId="1076"/>
          <ac:spMkLst>
            <pc:docMk/>
            <pc:sldMk cId="666691781" sldId="323"/>
            <ac:spMk id="5" creationId="{3F034A81-2269-4B30-8B5C-C48CD9D14987}"/>
          </ac:spMkLst>
        </pc:spChg>
      </pc:sldChg>
      <pc:sldChg chg="add">
        <pc:chgData name="" userId="" providerId="" clId="Web-{15445158-C72F-4195-81A4-45381672E33E}" dt="2020-01-31T05:24:54.947" v="67"/>
        <pc:sldMkLst>
          <pc:docMk/>
          <pc:sldMk cId="1427876543" sldId="324"/>
        </pc:sldMkLst>
      </pc:sldChg>
      <pc:sldChg chg="add">
        <pc:chgData name="" userId="" providerId="" clId="Web-{15445158-C72F-4195-81A4-45381672E33E}" dt="2020-01-31T05:24:54.979" v="68"/>
        <pc:sldMkLst>
          <pc:docMk/>
          <pc:sldMk cId="2829976859" sldId="325"/>
        </pc:sldMkLst>
      </pc:sldChg>
      <pc:sldChg chg="add">
        <pc:chgData name="" userId="" providerId="" clId="Web-{15445158-C72F-4195-81A4-45381672E33E}" dt="2020-01-31T05:24:55.307" v="69"/>
        <pc:sldMkLst>
          <pc:docMk/>
          <pc:sldMk cId="575545313" sldId="326"/>
        </pc:sldMkLst>
      </pc:sldChg>
      <pc:sldChg chg="add">
        <pc:chgData name="" userId="" providerId="" clId="Web-{15445158-C72F-4195-81A4-45381672E33E}" dt="2020-01-31T05:24:55.588" v="70"/>
        <pc:sldMkLst>
          <pc:docMk/>
          <pc:sldMk cId="2596844130" sldId="327"/>
        </pc:sldMkLst>
      </pc:sldChg>
      <pc:sldChg chg="add">
        <pc:chgData name="" userId="" providerId="" clId="Web-{15445158-C72F-4195-81A4-45381672E33E}" dt="2020-01-31T05:24:55.885" v="71"/>
        <pc:sldMkLst>
          <pc:docMk/>
          <pc:sldMk cId="4138749484" sldId="328"/>
        </pc:sldMkLst>
      </pc:sldChg>
      <pc:sldChg chg="add">
        <pc:chgData name="" userId="" providerId="" clId="Web-{15445158-C72F-4195-81A4-45381672E33E}" dt="2020-01-31T05:24:56.197" v="72"/>
        <pc:sldMkLst>
          <pc:docMk/>
          <pc:sldMk cId="1690274620" sldId="329"/>
        </pc:sldMkLst>
      </pc:sldChg>
      <pc:sldChg chg="add">
        <pc:chgData name="" userId="" providerId="" clId="Web-{15445158-C72F-4195-81A4-45381672E33E}" dt="2020-01-31T05:24:56.479" v="73"/>
        <pc:sldMkLst>
          <pc:docMk/>
          <pc:sldMk cId="1399214830" sldId="330"/>
        </pc:sldMkLst>
      </pc:sldChg>
      <pc:sldChg chg="add">
        <pc:chgData name="" userId="" providerId="" clId="Web-{15445158-C72F-4195-81A4-45381672E33E}" dt="2020-01-31T05:24:56.760" v="74"/>
        <pc:sldMkLst>
          <pc:docMk/>
          <pc:sldMk cId="132573410" sldId="331"/>
        </pc:sldMkLst>
      </pc:sldChg>
      <pc:sldChg chg="add">
        <pc:chgData name="" userId="" providerId="" clId="Web-{15445158-C72F-4195-81A4-45381672E33E}" dt="2020-01-31T05:24:57.057" v="75"/>
        <pc:sldMkLst>
          <pc:docMk/>
          <pc:sldMk cId="1599523159" sldId="332"/>
        </pc:sldMkLst>
      </pc:sldChg>
      <pc:sldChg chg="add">
        <pc:chgData name="" userId="" providerId="" clId="Web-{15445158-C72F-4195-81A4-45381672E33E}" dt="2020-01-31T05:24:57.322" v="76"/>
        <pc:sldMkLst>
          <pc:docMk/>
          <pc:sldMk cId="1430709730" sldId="333"/>
        </pc:sldMkLst>
      </pc:sldChg>
      <pc:sldChg chg="modSp add del">
        <pc:chgData name="" userId="" providerId="" clId="Web-{15445158-C72F-4195-81A4-45381672E33E}" dt="2020-01-31T05:34:36.654" v="199"/>
        <pc:sldMkLst>
          <pc:docMk/>
          <pc:sldMk cId="3328660533" sldId="334"/>
        </pc:sldMkLst>
        <pc:spChg chg="mod">
          <ac:chgData name="" userId="" providerId="" clId="Web-{15445158-C72F-4195-81A4-45381672E33E}" dt="2020-01-31T05:33:44.482" v="167" actId="20577"/>
          <ac:spMkLst>
            <pc:docMk/>
            <pc:sldMk cId="3328660533" sldId="334"/>
            <ac:spMk id="3" creationId="{00000000-0000-0000-0000-000000000000}"/>
          </ac:spMkLst>
        </pc:spChg>
      </pc:sldChg>
      <pc:sldChg chg="add del">
        <pc:chgData name="" userId="" providerId="" clId="Web-{15445158-C72F-4195-81A4-45381672E33E}" dt="2020-01-31T05:34:35.107" v="198"/>
        <pc:sldMkLst>
          <pc:docMk/>
          <pc:sldMk cId="3499754748" sldId="335"/>
        </pc:sldMkLst>
      </pc:sldChg>
      <pc:sldChg chg="modSp add del">
        <pc:chgData name="" userId="" providerId="" clId="Web-{15445158-C72F-4195-81A4-45381672E33E}" dt="2020-01-31T05:34:34.107" v="197"/>
        <pc:sldMkLst>
          <pc:docMk/>
          <pc:sldMk cId="1042761623" sldId="336"/>
        </pc:sldMkLst>
        <pc:spChg chg="mod">
          <ac:chgData name="" userId="" providerId="" clId="Web-{15445158-C72F-4195-81A4-45381672E33E}" dt="2020-01-31T05:34:17.232" v="186" actId="20577"/>
          <ac:spMkLst>
            <pc:docMk/>
            <pc:sldMk cId="1042761623" sldId="336"/>
            <ac:spMk id="3" creationId="{00000000-0000-0000-0000-000000000000}"/>
          </ac:spMkLst>
        </pc:spChg>
      </pc:sldChg>
      <pc:sldChg chg="modSp add">
        <pc:chgData name="" userId="" providerId="" clId="Web-{15445158-C72F-4195-81A4-45381672E33E}" dt="2020-01-31T06:02:13.696" v="551" actId="1076"/>
        <pc:sldMkLst>
          <pc:docMk/>
          <pc:sldMk cId="2067620422" sldId="337"/>
        </pc:sldMkLst>
        <pc:spChg chg="mod">
          <ac:chgData name="" userId="" providerId="" clId="Web-{15445158-C72F-4195-81A4-45381672E33E}" dt="2020-01-31T06:02:13.696" v="551" actId="1076"/>
          <ac:spMkLst>
            <pc:docMk/>
            <pc:sldMk cId="2067620422" sldId="337"/>
            <ac:spMk id="3" creationId="{00000000-0000-0000-0000-000000000000}"/>
          </ac:spMkLst>
        </pc:spChg>
      </pc:sldChg>
      <pc:sldChg chg="addSp delSp modSp new del">
        <pc:chgData name="" userId="" providerId="" clId="Web-{15445158-C72F-4195-81A4-45381672E33E}" dt="2020-01-31T05:29:26.793" v="101"/>
        <pc:sldMkLst>
          <pc:docMk/>
          <pc:sldMk cId="1109364947" sldId="338"/>
        </pc:sldMkLst>
        <pc:spChg chg="del">
          <ac:chgData name="" userId="" providerId="" clId="Web-{15445158-C72F-4195-81A4-45381672E33E}" dt="2020-01-31T05:28:26.527" v="84"/>
          <ac:spMkLst>
            <pc:docMk/>
            <pc:sldMk cId="1109364947" sldId="338"/>
            <ac:spMk id="3" creationId="{CC52B458-C578-4362-A574-90C2C0C2854C}"/>
          </ac:spMkLst>
        </pc:spChg>
        <pc:spChg chg="add mod">
          <ac:chgData name="" userId="" providerId="" clId="Web-{15445158-C72F-4195-81A4-45381672E33E}" dt="2020-01-31T05:29:18.965" v="98"/>
          <ac:spMkLst>
            <pc:docMk/>
            <pc:sldMk cId="1109364947" sldId="338"/>
            <ac:spMk id="7" creationId="{81AFD373-9F82-478B-9415-C61513B8B75E}"/>
          </ac:spMkLst>
        </pc:spChg>
        <pc:picChg chg="add del mod ord">
          <ac:chgData name="" userId="" providerId="" clId="Web-{15445158-C72F-4195-81A4-45381672E33E}" dt="2020-01-31T05:29:18.965" v="98"/>
          <ac:picMkLst>
            <pc:docMk/>
            <pc:sldMk cId="1109364947" sldId="338"/>
            <ac:picMk id="4" creationId="{6F8BD55E-3004-4470-BAE9-BD68D1410F0A}"/>
          </ac:picMkLst>
        </pc:picChg>
      </pc:sldChg>
      <pc:sldChg chg="addSp delSp modSp new">
        <pc:chgData name="" userId="" providerId="" clId="Web-{15445158-C72F-4195-81A4-45381672E33E}" dt="2020-01-31T05:33:14.310" v="158" actId="20577"/>
        <pc:sldMkLst>
          <pc:docMk/>
          <pc:sldMk cId="2098377485" sldId="339"/>
        </pc:sldMkLst>
        <pc:spChg chg="mod">
          <ac:chgData name="" userId="" providerId="" clId="Web-{15445158-C72F-4195-81A4-45381672E33E}" dt="2020-01-31T05:33:14.310" v="158" actId="20577"/>
          <ac:spMkLst>
            <pc:docMk/>
            <pc:sldMk cId="2098377485" sldId="339"/>
            <ac:spMk id="2" creationId="{4B2FFE49-5686-47A9-B084-7069FD766EBB}"/>
          </ac:spMkLst>
        </pc:spChg>
        <pc:spChg chg="del">
          <ac:chgData name="" userId="" providerId="" clId="Web-{15445158-C72F-4195-81A4-45381672E33E}" dt="2020-01-31T05:28:54.918" v="92"/>
          <ac:spMkLst>
            <pc:docMk/>
            <pc:sldMk cId="2098377485" sldId="339"/>
            <ac:spMk id="3" creationId="{298F68A0-5CC8-472A-889B-9B4ECDDE6A7E}"/>
          </ac:spMkLst>
        </pc:spChg>
        <pc:spChg chg="add del mod">
          <ac:chgData name="" userId="" providerId="" clId="Web-{15445158-C72F-4195-81A4-45381672E33E}" dt="2020-01-31T05:28:48.511" v="91"/>
          <ac:spMkLst>
            <pc:docMk/>
            <pc:sldMk cId="2098377485" sldId="339"/>
            <ac:spMk id="4" creationId="{8EF99301-3D5B-4AA0-83F4-2B2F3FD89580}"/>
          </ac:spMkLst>
        </pc:spChg>
        <pc:picChg chg="add mod ord">
          <ac:chgData name="" userId="" providerId="" clId="Web-{15445158-C72F-4195-81A4-45381672E33E}" dt="2020-01-31T05:33:06.950" v="138" actId="1076"/>
          <ac:picMkLst>
            <pc:docMk/>
            <pc:sldMk cId="2098377485" sldId="339"/>
            <ac:picMk id="5" creationId="{5A6EB3BD-781D-4D23-8A7D-F93D9E0610E2}"/>
          </ac:picMkLst>
        </pc:picChg>
      </pc:sldChg>
      <pc:sldChg chg="addSp delSp modSp new">
        <pc:chgData name="" userId="" providerId="" clId="Web-{15445158-C72F-4195-81A4-45381672E33E}" dt="2020-01-31T05:33:19.122" v="163" actId="20577"/>
        <pc:sldMkLst>
          <pc:docMk/>
          <pc:sldMk cId="163802348" sldId="340"/>
        </pc:sldMkLst>
        <pc:spChg chg="mod">
          <ac:chgData name="" userId="" providerId="" clId="Web-{15445158-C72F-4195-81A4-45381672E33E}" dt="2020-01-31T05:33:19.122" v="163" actId="20577"/>
          <ac:spMkLst>
            <pc:docMk/>
            <pc:sldMk cId="163802348" sldId="340"/>
            <ac:spMk id="2" creationId="{654346D5-C507-4809-8F12-E61A453B7FB5}"/>
          </ac:spMkLst>
        </pc:spChg>
        <pc:spChg chg="del">
          <ac:chgData name="" userId="" providerId="" clId="Web-{15445158-C72F-4195-81A4-45381672E33E}" dt="2020-01-31T05:29:15.886" v="96"/>
          <ac:spMkLst>
            <pc:docMk/>
            <pc:sldMk cId="163802348" sldId="340"/>
            <ac:spMk id="3" creationId="{FAADBFB2-5E11-41B6-9B1B-E3A02BC2DDEE}"/>
          </ac:spMkLst>
        </pc:spChg>
        <pc:spChg chg="add mod">
          <ac:chgData name="" userId="" providerId="" clId="Web-{15445158-C72F-4195-81A4-45381672E33E}" dt="2020-01-31T05:31:55.841" v="109" actId="14100"/>
          <ac:spMkLst>
            <pc:docMk/>
            <pc:sldMk cId="163802348" sldId="340"/>
            <ac:spMk id="8" creationId="{095446C0-9EB8-4844-AE4A-D71A20FAD87F}"/>
          </ac:spMkLst>
        </pc:spChg>
        <pc:picChg chg="add mod ord">
          <ac:chgData name="" userId="" providerId="" clId="Web-{15445158-C72F-4195-81A4-45381672E33E}" dt="2020-01-31T05:29:17.152" v="97" actId="1076"/>
          <ac:picMkLst>
            <pc:docMk/>
            <pc:sldMk cId="163802348" sldId="340"/>
            <ac:picMk id="4" creationId="{9F55CA12-9C7F-4250-9C04-DB7B96B3A431}"/>
          </ac:picMkLst>
        </pc:picChg>
        <pc:picChg chg="add mod">
          <ac:chgData name="" userId="" providerId="" clId="Web-{15445158-C72F-4195-81A4-45381672E33E}" dt="2020-01-31T05:29:23.043" v="100" actId="1076"/>
          <ac:picMkLst>
            <pc:docMk/>
            <pc:sldMk cId="163802348" sldId="340"/>
            <ac:picMk id="6" creationId="{3DA88634-A11A-49D8-83F5-55CDB955DC61}"/>
          </ac:picMkLst>
        </pc:picChg>
      </pc:sldChg>
      <pc:sldChg chg="modSp new">
        <pc:chgData name="" userId="" providerId="" clId="Web-{15445158-C72F-4195-81A4-45381672E33E}" dt="2020-01-31T06:05:13.743" v="558" actId="20577"/>
        <pc:sldMkLst>
          <pc:docMk/>
          <pc:sldMk cId="4089558098" sldId="341"/>
        </pc:sldMkLst>
        <pc:spChg chg="mod">
          <ac:chgData name="" userId="" providerId="" clId="Web-{15445158-C72F-4195-81A4-45381672E33E}" dt="2020-01-31T05:32:58.404" v="126" actId="20577"/>
          <ac:spMkLst>
            <pc:docMk/>
            <pc:sldMk cId="4089558098" sldId="341"/>
            <ac:spMk id="2" creationId="{20D49FA5-FC35-4E01-B588-B4A2930B5A06}"/>
          </ac:spMkLst>
        </pc:spChg>
        <pc:spChg chg="mod">
          <ac:chgData name="" userId="" providerId="" clId="Web-{15445158-C72F-4195-81A4-45381672E33E}" dt="2020-01-31T06:05:13.743" v="558" actId="20577"/>
          <ac:spMkLst>
            <pc:docMk/>
            <pc:sldMk cId="4089558098" sldId="341"/>
            <ac:spMk id="3" creationId="{516C0BC1-60C9-4DB5-80E6-43BB99EF1E12}"/>
          </ac:spMkLst>
        </pc:spChg>
      </pc:sldChg>
      <pc:sldChg chg="modSp new">
        <pc:chgData name="" userId="" providerId="" clId="Web-{15445158-C72F-4195-81A4-45381672E33E}" dt="2020-01-31T05:34:31.701" v="196" actId="1076"/>
        <pc:sldMkLst>
          <pc:docMk/>
          <pc:sldMk cId="730297007" sldId="342"/>
        </pc:sldMkLst>
        <pc:spChg chg="mod">
          <ac:chgData name="" userId="" providerId="" clId="Web-{15445158-C72F-4195-81A4-45381672E33E}" dt="2020-01-31T05:34:13.576" v="182" actId="20577"/>
          <ac:spMkLst>
            <pc:docMk/>
            <pc:sldMk cId="730297007" sldId="342"/>
            <ac:spMk id="2" creationId="{4BBD5DCA-018B-471B-995D-3AAF9A0F1A2B}"/>
          </ac:spMkLst>
        </pc:spChg>
        <pc:spChg chg="mod">
          <ac:chgData name="" userId="" providerId="" clId="Web-{15445158-C72F-4195-81A4-45381672E33E}" dt="2020-01-31T05:34:31.701" v="196" actId="1076"/>
          <ac:spMkLst>
            <pc:docMk/>
            <pc:sldMk cId="730297007" sldId="342"/>
            <ac:spMk id="3" creationId="{0EAEB7D6-D411-4674-85FE-BE897C07B41D}"/>
          </ac:spMkLst>
        </pc:spChg>
      </pc:sldChg>
      <pc:sldChg chg="add">
        <pc:chgData name="" userId="" providerId="" clId="Web-{15445158-C72F-4195-81A4-45381672E33E}" dt="2020-01-31T05:40:42.031" v="265"/>
        <pc:sldMkLst>
          <pc:docMk/>
          <pc:sldMk cId="1113226035" sldId="343"/>
        </pc:sldMkLst>
      </pc:sldChg>
      <pc:sldChg chg="modSp add">
        <pc:chgData name="" userId="" providerId="" clId="Web-{15445158-C72F-4195-81A4-45381672E33E}" dt="2020-01-31T05:41:22.782" v="281" actId="14100"/>
        <pc:sldMkLst>
          <pc:docMk/>
          <pc:sldMk cId="1757152430" sldId="344"/>
        </pc:sldMkLst>
        <pc:spChg chg="mod">
          <ac:chgData name="" userId="" providerId="" clId="Web-{15445158-C72F-4195-81A4-45381672E33E}" dt="2020-01-31T05:41:22.782" v="281" actId="14100"/>
          <ac:spMkLst>
            <pc:docMk/>
            <pc:sldMk cId="1757152430" sldId="344"/>
            <ac:spMk id="14339" creationId="{00000000-0000-0000-0000-000000000000}"/>
          </ac:spMkLst>
        </pc:spChg>
        <pc:picChg chg="mod">
          <ac:chgData name="" userId="" providerId="" clId="Web-{15445158-C72F-4195-81A4-45381672E33E}" dt="2020-01-31T05:41:01.281" v="270" actId="1076"/>
          <ac:picMkLst>
            <pc:docMk/>
            <pc:sldMk cId="1757152430" sldId="344"/>
            <ac:picMk id="14340" creationId="{00000000-0000-0000-0000-000000000000}"/>
          </ac:picMkLst>
        </pc:picChg>
        <pc:picChg chg="mod">
          <ac:chgData name="" userId="" providerId="" clId="Web-{15445158-C72F-4195-81A4-45381672E33E}" dt="2020-01-31T05:41:03.016" v="271" actId="1076"/>
          <ac:picMkLst>
            <pc:docMk/>
            <pc:sldMk cId="1757152430" sldId="344"/>
            <ac:picMk id="14341" creationId="{00000000-0000-0000-0000-000000000000}"/>
          </ac:picMkLst>
        </pc:picChg>
        <pc:picChg chg="mod">
          <ac:chgData name="" userId="" providerId="" clId="Web-{15445158-C72F-4195-81A4-45381672E33E}" dt="2020-01-31T05:41:04.438" v="272" actId="1076"/>
          <ac:picMkLst>
            <pc:docMk/>
            <pc:sldMk cId="1757152430" sldId="344"/>
            <ac:picMk id="14342" creationId="{00000000-0000-0000-0000-000000000000}"/>
          </ac:picMkLst>
        </pc:picChg>
      </pc:sldChg>
      <pc:sldChg chg="modSp add del">
        <pc:chgData name="" userId="" providerId="" clId="Web-{15445158-C72F-4195-81A4-45381672E33E}" dt="2020-01-31T05:41:25.328" v="282"/>
        <pc:sldMkLst>
          <pc:docMk/>
          <pc:sldMk cId="1163872966" sldId="345"/>
        </pc:sldMkLst>
        <pc:spChg chg="mod">
          <ac:chgData name="" userId="" providerId="" clId="Web-{15445158-C72F-4195-81A4-45381672E33E}" dt="2020-01-31T05:41:12.407" v="273" actId="20577"/>
          <ac:spMkLst>
            <pc:docMk/>
            <pc:sldMk cId="1163872966" sldId="345"/>
            <ac:spMk id="13315" creationId="{00000000-0000-0000-0000-000000000000}"/>
          </ac:spMkLst>
        </pc:spChg>
      </pc:sldChg>
      <pc:sldChg chg="add">
        <pc:chgData name="" userId="" providerId="" clId="Web-{15445158-C72F-4195-81A4-45381672E33E}" dt="2020-01-31T05:40:42.344" v="268"/>
        <pc:sldMkLst>
          <pc:docMk/>
          <pc:sldMk cId="4200993006" sldId="346"/>
        </pc:sldMkLst>
      </pc:sldChg>
      <pc:sldChg chg="add">
        <pc:chgData name="" userId="" providerId="" clId="Web-{15445158-C72F-4195-81A4-45381672E33E}" dt="2020-01-31T05:42:59.845" v="283"/>
        <pc:sldMkLst>
          <pc:docMk/>
          <pc:sldMk cId="40478814" sldId="347"/>
        </pc:sldMkLst>
      </pc:sldChg>
      <pc:sldChg chg="add">
        <pc:chgData name="" userId="" providerId="" clId="Web-{15445158-C72F-4195-81A4-45381672E33E}" dt="2020-01-31T05:42:59.907" v="284"/>
        <pc:sldMkLst>
          <pc:docMk/>
          <pc:sldMk cId="2226877329" sldId="348"/>
        </pc:sldMkLst>
      </pc:sldChg>
      <pc:sldChg chg="add">
        <pc:chgData name="" userId="" providerId="" clId="Web-{15445158-C72F-4195-81A4-45381672E33E}" dt="2020-01-31T05:42:59.970" v="285"/>
        <pc:sldMkLst>
          <pc:docMk/>
          <pc:sldMk cId="252581112" sldId="349"/>
        </pc:sldMkLst>
      </pc:sldChg>
      <pc:sldChg chg="add del">
        <pc:chgData name="" userId="" providerId="" clId="Web-{15445158-C72F-4195-81A4-45381672E33E}" dt="2020-01-31T05:44:57.064" v="331"/>
        <pc:sldMkLst>
          <pc:docMk/>
          <pc:sldMk cId="1253907849" sldId="350"/>
        </pc:sldMkLst>
      </pc:sldChg>
      <pc:sldChg chg="add del">
        <pc:chgData name="" userId="" providerId="" clId="Web-{15445158-C72F-4195-81A4-45381672E33E}" dt="2020-01-31T05:44:55.892" v="330"/>
        <pc:sldMkLst>
          <pc:docMk/>
          <pc:sldMk cId="3620699893" sldId="351"/>
        </pc:sldMkLst>
      </pc:sldChg>
      <pc:sldChg chg="add del">
        <pc:chgData name="" userId="" providerId="" clId="Web-{15445158-C72F-4195-81A4-45381672E33E}" dt="2020-01-31T05:44:54.361" v="329"/>
        <pc:sldMkLst>
          <pc:docMk/>
          <pc:sldMk cId="2858847166" sldId="352"/>
        </pc:sldMkLst>
      </pc:sldChg>
      <pc:sldChg chg="add del">
        <pc:chgData name="" userId="" providerId="" clId="Web-{15445158-C72F-4195-81A4-45381672E33E}" dt="2020-01-31T05:44:53.283" v="328"/>
        <pc:sldMkLst>
          <pc:docMk/>
          <pc:sldMk cId="1642403784" sldId="353"/>
        </pc:sldMkLst>
      </pc:sldChg>
      <pc:sldChg chg="add del">
        <pc:chgData name="" userId="" providerId="" clId="Web-{15445158-C72F-4195-81A4-45381672E33E}" dt="2020-01-31T05:44:50.736" v="327"/>
        <pc:sldMkLst>
          <pc:docMk/>
          <pc:sldMk cId="2888238349" sldId="354"/>
        </pc:sldMkLst>
      </pc:sldChg>
      <pc:sldChg chg="add del">
        <pc:chgData name="" userId="" providerId="" clId="Web-{15445158-C72F-4195-81A4-45381672E33E}" dt="2020-01-31T05:44:48.658" v="326"/>
        <pc:sldMkLst>
          <pc:docMk/>
          <pc:sldMk cId="2094314004" sldId="355"/>
        </pc:sldMkLst>
      </pc:sldChg>
      <pc:sldChg chg="add">
        <pc:chgData name="" userId="" providerId="" clId="Web-{15445158-C72F-4195-81A4-45381672E33E}" dt="2020-01-31T05:43:00.626" v="292"/>
        <pc:sldMkLst>
          <pc:docMk/>
          <pc:sldMk cId="4142265929" sldId="356"/>
        </pc:sldMkLst>
      </pc:sldChg>
      <pc:sldChg chg="add">
        <pc:chgData name="" userId="" providerId="" clId="Web-{15445158-C72F-4195-81A4-45381672E33E}" dt="2020-01-31T05:43:00.704" v="293"/>
        <pc:sldMkLst>
          <pc:docMk/>
          <pc:sldMk cId="3013751833" sldId="357"/>
        </pc:sldMkLst>
      </pc:sldChg>
      <pc:sldChg chg="modSp add">
        <pc:chgData name="" userId="" providerId="" clId="Web-{15445158-C72F-4195-81A4-45381672E33E}" dt="2020-01-31T05:44:01.361" v="321" actId="1076"/>
        <pc:sldMkLst>
          <pc:docMk/>
          <pc:sldMk cId="2492736403" sldId="358"/>
        </pc:sldMkLst>
        <pc:picChg chg="mod">
          <ac:chgData name="" userId="" providerId="" clId="Web-{15445158-C72F-4195-81A4-45381672E33E}" dt="2020-01-31T05:44:01.361" v="321" actId="1076"/>
          <ac:picMkLst>
            <pc:docMk/>
            <pc:sldMk cId="2492736403" sldId="358"/>
            <ac:picMk id="30722" creationId="{00000000-0000-0000-0000-000000000000}"/>
          </ac:picMkLst>
        </pc:picChg>
      </pc:sldChg>
      <pc:sldChg chg="modSp add">
        <pc:chgData name="" userId="" providerId="" clId="Web-{15445158-C72F-4195-81A4-45381672E33E}" dt="2020-01-31T05:44:43.642" v="325" actId="1076"/>
        <pc:sldMkLst>
          <pc:docMk/>
          <pc:sldMk cId="2078698115" sldId="359"/>
        </pc:sldMkLst>
        <pc:spChg chg="mod">
          <ac:chgData name="" userId="" providerId="" clId="Web-{15445158-C72F-4195-81A4-45381672E33E}" dt="2020-01-31T05:43:54.361" v="320" actId="1076"/>
          <ac:spMkLst>
            <pc:docMk/>
            <pc:sldMk cId="2078698115" sldId="359"/>
            <ac:spMk id="22531" creationId="{00000000-0000-0000-0000-000000000000}"/>
          </ac:spMkLst>
        </pc:spChg>
        <pc:spChg chg="mod">
          <ac:chgData name="" userId="" providerId="" clId="Web-{15445158-C72F-4195-81A4-45381672E33E}" dt="2020-01-31T05:44:43.642" v="325" actId="1076"/>
          <ac:spMkLst>
            <pc:docMk/>
            <pc:sldMk cId="2078698115" sldId="359"/>
            <ac:spMk id="172034" creationId="{00000000-0000-0000-0000-000000000000}"/>
          </ac:spMkLst>
        </pc:spChg>
      </pc:sldChg>
      <pc:sldChg chg="delSp modSp add">
        <pc:chgData name="" userId="" providerId="" clId="Web-{15445158-C72F-4195-81A4-45381672E33E}" dt="2020-01-31T05:44:14.986" v="322" actId="20577"/>
        <pc:sldMkLst>
          <pc:docMk/>
          <pc:sldMk cId="3654917623" sldId="360"/>
        </pc:sldMkLst>
        <pc:spChg chg="mod">
          <ac:chgData name="" userId="" providerId="" clId="Web-{15445158-C72F-4195-81A4-45381672E33E}" dt="2020-01-31T05:43:10.360" v="297" actId="1076"/>
          <ac:spMkLst>
            <pc:docMk/>
            <pc:sldMk cId="3654917623" sldId="360"/>
            <ac:spMk id="120834" creationId="{00000000-0000-0000-0000-000000000000}"/>
          </ac:spMkLst>
        </pc:spChg>
        <pc:spChg chg="mod">
          <ac:chgData name="" userId="" providerId="" clId="Web-{15445158-C72F-4195-81A4-45381672E33E}" dt="2020-01-31T05:44:14.986" v="322" actId="20577"/>
          <ac:spMkLst>
            <pc:docMk/>
            <pc:sldMk cId="3654917623" sldId="360"/>
            <ac:spMk id="120835" creationId="{00000000-0000-0000-0000-000000000000}"/>
          </ac:spMkLst>
        </pc:spChg>
        <pc:picChg chg="del">
          <ac:chgData name="" userId="" providerId="" clId="Web-{15445158-C72F-4195-81A4-45381672E33E}" dt="2020-01-31T05:43:15.657" v="299"/>
          <ac:picMkLst>
            <pc:docMk/>
            <pc:sldMk cId="3654917623" sldId="360"/>
            <ac:picMk id="21508" creationId="{00000000-0000-0000-0000-000000000000}"/>
          </ac:picMkLst>
        </pc:picChg>
      </pc:sldChg>
      <pc:sldChg chg="modSp new">
        <pc:chgData name="" userId="" providerId="" clId="Web-{15445158-C72F-4195-81A4-45381672E33E}" dt="2020-01-31T06:01:03.492" v="549" actId="20577"/>
        <pc:sldMkLst>
          <pc:docMk/>
          <pc:sldMk cId="1904132256" sldId="361"/>
        </pc:sldMkLst>
        <pc:spChg chg="mod">
          <ac:chgData name="" userId="" providerId="" clId="Web-{15445158-C72F-4195-81A4-45381672E33E}" dt="2020-01-31T05:45:16.221" v="351" actId="1076"/>
          <ac:spMkLst>
            <pc:docMk/>
            <pc:sldMk cId="1904132256" sldId="361"/>
            <ac:spMk id="2" creationId="{6E3B73FB-B472-42FA-BF9E-000D503F64B4}"/>
          </ac:spMkLst>
        </pc:spChg>
        <pc:spChg chg="mod">
          <ac:chgData name="" userId="" providerId="" clId="Web-{15445158-C72F-4195-81A4-45381672E33E}" dt="2020-01-31T06:01:03.492" v="549" actId="20577"/>
          <ac:spMkLst>
            <pc:docMk/>
            <pc:sldMk cId="1904132256" sldId="361"/>
            <ac:spMk id="3" creationId="{1672274D-DF8F-4332-A083-CEF4C3A391F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xmlns="" id="{2790FE1F-0E09-4760-B7E6-60C88E2990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xmlns="" id="{7C0E603C-F2D9-4328-A769-99775EEE7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xmlns="" id="{88905443-CD88-4D6B-B198-19048E9B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F9AFD8-F415-4773-96D6-D0DE986F275D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1_Титульны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991544" y="2060848"/>
            <a:ext cx="9145016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cap="none">
                <a:solidFill>
                  <a:schemeClr val="bg1"/>
                </a:solidFill>
                <a:latin typeface="Bad Script" panose="02000000000000000000" pitchFamily="2" charset="0"/>
                <a:ea typeface="Bad Script" panose="02000000000000000000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43605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208;p29"/>
          <p:cNvSpPr txBox="1"/>
          <p:nvPr userDrawn="1"/>
        </p:nvSpPr>
        <p:spPr>
          <a:xfrm>
            <a:off x="1007435" y="239289"/>
            <a:ext cx="1033043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9;p29"/>
          <p:cNvSpPr txBox="1"/>
          <p:nvPr userDrawn="1"/>
        </p:nvSpPr>
        <p:spPr>
          <a:xfrm>
            <a:off x="2543606" y="696493"/>
            <a:ext cx="70282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68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412875"/>
            <a:ext cx="5384800" cy="4454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12875"/>
            <a:ext cx="5384800" cy="4454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EAA0-D5F8-49B6-87AB-EE61DE269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6165-72BD-4841-BE7F-127CB95F774A}" type="datetime1">
              <a:rPr lang="ru-RU" smtClean="0"/>
              <a:t>24.09.2023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d Script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Bad Script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1199456" y="1772816"/>
            <a:ext cx="10297144" cy="28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buSzPts val="5000"/>
            </a:pPr>
            <a:r>
              <a:rPr lang="ru-RU" sz="4800" dirty="0"/>
              <a:t>Общие принципы построения приложений программных систем медицинского назначения</a:t>
            </a:r>
            <a:endParaRPr sz="4800" cap="all" dirty="0"/>
          </a:p>
        </p:txBody>
      </p:sp>
      <p:sp>
        <p:nvSpPr>
          <p:cNvPr id="210" name="Google Shape;210;p29"/>
          <p:cNvSpPr txBox="1"/>
          <p:nvPr/>
        </p:nvSpPr>
        <p:spPr>
          <a:xfrm>
            <a:off x="3503712" y="6278880"/>
            <a:ext cx="6219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0" y="5343128"/>
            <a:ext cx="12042409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Лекция №4 для студентов, </a:t>
            </a:r>
            <a:endParaRPr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pPr lvl="0" algn="ctr">
              <a:spcBef>
                <a:spcPts val="360"/>
              </a:spcBef>
              <a:buClr>
                <a:srgbClr val="822931"/>
              </a:buClr>
              <a:buSzPts val="1800"/>
            </a:pP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обучающихся по специальности </a:t>
            </a:r>
            <a:r>
              <a:rPr lang="ru-RU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</a:rPr>
              <a:t>30.05.03 Медицинская кибернетика</a:t>
            </a:r>
            <a:endParaRPr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58DDC-1D23-4111-A29E-88AFDBC8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физической модели реляционной базы данных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DBDF660F-3452-4497-8F40-55505FCC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85" y="1536867"/>
            <a:ext cx="11588014" cy="49794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rtlCol="0"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Создание базовых таблиц. Они представляют основные блоки хранения данных и выводятся из сущностей логической модели данных. При создании каждой таблицы проектировщик должен рассмотреть и учесть ряд факторов: (определить список колонок в таблице. Колонки выводятся из атрибутов сущности логической модели данных; определить типы данных для каждой колонки. Типы данных колонок либо заданы спецификацией домена атрибута логической модели, либо определяются проектировщиком самостоятельно; </a:t>
            </a:r>
            <a:r>
              <a:rPr lang="ru-RU" altLang="ru-RU" sz="1900" dirty="0"/>
              <a:t>определить имя таблицы. Оно может быть выведено из имени сущности логической модели базы данных или задано проектировщиком самостоятельно. Желательно в этот момент определить собственника таблицы - пользователя, который будет иметь все права доступа на таблицу, а также потенциальных пользователей таблицы; определить ряд параметров, связанных с характером хранения таблицы в физической базе данных; определить ограничения на значения колонок, исходя из ряда бизнес-правил)</a:t>
            </a:r>
            <a:endParaRPr lang="en-US" altLang="ru-RU" sz="19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Создание связывающих таблиц, необходимых для разрешения отношения "многие-ко-многим", если они имеют место в логической модели базы данных. В рамках ER-диаграмм это отношение может быть уже разрешено. Тогда речь пойдет только о его реализации в командах SQL.</a:t>
            </a:r>
            <a:endParaRPr lang="en-US" altLang="ru-RU" sz="19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/>
              <a:t>Принять решение о способе поддержки ссылочной целостности в базе данных. Если будет решено поддерживать ссылочную целостность на уровне команд SQL, то специфицировать ограничения ссылочной целостности. Эта задача решается в четыре этапа: (идентифицировать первичные ключи каждой таблицы; построить индексы первичного ключа; определить внешние ключи в дочерних таблицах, если необходимо; построить команды SQL, которые идентифицируют внешние ключи в дочерних таблицах и правила поддержки ссылочной целостности; Если необходимо, построить представления внешней схемы базы данных)</a:t>
            </a:r>
          </a:p>
          <a:p>
            <a:pPr algn="just"/>
            <a:endParaRPr lang="ru-RU" altLang="ru-RU" dirty="0"/>
          </a:p>
          <a:p>
            <a:pPr lvl="1" algn="just" eaLnBrk="1" hangingPunct="1"/>
            <a:endParaRPr lang="ru-RU" altLang="ru-RU" sz="2000" dirty="0"/>
          </a:p>
          <a:p>
            <a:pPr lvl="1" algn="just"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3E1EB-ADDF-4A9D-A118-564D09B1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физической модели реляционной базы данных: учет влияния транзакций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07BEEE25-FB54-4F93-8878-83CE8739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60" y="1681246"/>
            <a:ext cx="11559139" cy="458479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исходя из требований к характеру обработки данных, определяет тип приложения базы данных;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по имеющимся требованиям и описаниям выполняет систематизацию и описание по возможности всех транзакций к базе данных;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отталкиваясь от исходной документации, определяет возможные размеры таблиц, а если это невозможно, делает предположения об их возможном размере;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исходя из фактических размеров таблиц и требований к производительности выполнения транзакций, определяет критические транзакции;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altLang="ru-RU" sz="1800" dirty="0"/>
              <a:t>для каждой критической транзакции необходимо оценить кардинальность каждой колонки, задействованной в транзакции и, по возможности, кардинальность выборки;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altLang="ru-RU" sz="1800" dirty="0"/>
              <a:t>далее, рассматривая в первую очередь критические транзакции и таблицы, которые в них участвуют, проектировщик базы данных принимает субъективные решения по изменению структуры таблиц внутренней схемы базы данных, исходя из тех механизмов, которые ему предоставляет конкретная СУБД;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altLang="ru-RU" sz="1800" dirty="0"/>
              <a:t>по завершении изменения структур таблиц проектировщик базы данных документирует эти изменения, приводя обоснование своих решений для администратора базы данных.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5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81E5B-223F-44C9-BE67-83D1505E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серверного кода и подготовка </a:t>
            </a:r>
            <a:r>
              <a:rPr lang="ru-RU" dirty="0" err="1"/>
              <a:t>скрипта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EAC120F5-1695-4CAF-944A-594C7E2C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15" y="1546493"/>
            <a:ext cx="11231880" cy="217037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создание пользователей, их идентификация и назначение им привилегий;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привязка разработанных объектов реляционной базы данных к параметрам физического хранения базы данных с помощью создания специальных объектов базы данных;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создание инсталляционного </a:t>
            </a:r>
            <a:r>
              <a:rPr lang="ru-RU" sz="2000" dirty="0" err="1"/>
              <a:t>скрипта</a:t>
            </a:r>
            <a:r>
              <a:rPr lang="ru-RU" sz="2000" dirty="0"/>
              <a:t>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документирование базы данных.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E19DF9DB-397D-4D85-A99B-452A8774F122}"/>
              </a:ext>
            </a:extLst>
          </p:cNvPr>
          <p:cNvSpPr txBox="1">
            <a:spLocks/>
          </p:cNvSpPr>
          <p:nvPr/>
        </p:nvSpPr>
        <p:spPr>
          <a:xfrm>
            <a:off x="433937" y="4258145"/>
            <a:ext cx="11266995" cy="178705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/>
              <a:t>Специальные объекты БД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хранимых процедур;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функций;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пакетов;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триггеров.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0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СУБД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4"/>
          <a:stretch/>
        </p:blipFill>
        <p:spPr>
          <a:xfrm>
            <a:off x="1023641" y="1825625"/>
            <a:ext cx="7578725" cy="3418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61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D9203F2-53E1-47AE-9C45-E3B8D460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04335"/>
            <a:ext cx="10515600" cy="1325563"/>
          </a:xfrm>
        </p:spPr>
        <p:txBody>
          <a:bodyPr/>
          <a:lstStyle/>
          <a:p>
            <a:r>
              <a:rPr lang="ru-RU" dirty="0"/>
              <a:t>Архитектура сервера </a:t>
            </a:r>
            <a:r>
              <a:rPr lang="en-US" dirty="0"/>
              <a:t>MySQL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4730AD1-430B-496E-8025-FCAFC4A8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ru-RU"/>
          </a:p>
        </p:txBody>
      </p:sp>
      <p:pic>
        <p:nvPicPr>
          <p:cNvPr id="4" name="Picture 4" descr="mysql_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882" y="1892407"/>
            <a:ext cx="6984776" cy="40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63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944967E-D046-435D-AF51-A4F7B545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Физический уровень </a:t>
            </a:r>
            <a:r>
              <a:rPr lang="en-US" dirty="0"/>
              <a:t>MySQL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/>
              <a:t>Основные модули СУБД</a:t>
            </a:r>
          </a:p>
          <a:p>
            <a:pPr algn="just"/>
            <a:r>
              <a:rPr lang="ru-RU" b="1" dirty="0" err="1"/>
              <a:t>mysql</a:t>
            </a:r>
            <a:r>
              <a:rPr lang="ru-RU" dirty="0"/>
              <a:t> – клиентская часть СУБД. Она обеспечивает интерфейс командной строки с СУБД </a:t>
            </a:r>
            <a:r>
              <a:rPr lang="ru-RU" dirty="0" err="1"/>
              <a:t>MySQL</a:t>
            </a:r>
            <a:r>
              <a:rPr lang="ru-RU" dirty="0"/>
              <a:t>, и возможность </a:t>
            </a:r>
            <a:r>
              <a:rPr lang="ru-RU" dirty="0" err="1"/>
              <a:t>неинтерактивной</a:t>
            </a:r>
            <a:r>
              <a:rPr lang="ru-RU" dirty="0"/>
              <a:t> пакетной обработки.</a:t>
            </a:r>
          </a:p>
          <a:p>
            <a:pPr algn="just"/>
            <a:r>
              <a:rPr lang="ru-RU" b="1" dirty="0" err="1"/>
              <a:t>mysqlaccess</a:t>
            </a:r>
            <a:r>
              <a:rPr lang="ru-RU" dirty="0"/>
              <a:t> – используется, чтобы внести в список привилегии пользователя для конкретной базы данных. Это дает информацию, которая может быть полезна при диагностировании проблем с доступом пользователей к данной базе данных. </a:t>
            </a:r>
            <a:endParaRPr lang="en-US" dirty="0"/>
          </a:p>
          <a:p>
            <a:pPr algn="just"/>
            <a:r>
              <a:rPr lang="ru-RU" sz="2800" b="1" dirty="0" err="1"/>
              <a:t>mysqladmin</a:t>
            </a:r>
            <a:r>
              <a:rPr lang="ru-RU" sz="2800" dirty="0"/>
              <a:t> – выполняет административные функции. Данная команда может использоваться для создания баз  данных, изменения пароля пользователя (администратор может изменить пароль любому пользователю, а рядовой пользователь – только свой собственный), перезагрузки и остановки сервера, просмотра списка процессов, запущенных на сервере.</a:t>
            </a:r>
          </a:p>
          <a:p>
            <a:pPr algn="just"/>
            <a:r>
              <a:rPr lang="ru-RU" sz="2800" b="1" dirty="0" err="1"/>
              <a:t>mysqld</a:t>
            </a:r>
            <a:r>
              <a:rPr lang="ru-RU" sz="2800" dirty="0"/>
              <a:t> – программа является ядром СУБД </a:t>
            </a:r>
            <a:r>
              <a:rPr lang="ru-RU" sz="2800" dirty="0" err="1"/>
              <a:t>MySQL</a:t>
            </a:r>
            <a:r>
              <a:rPr lang="ru-RU" sz="2800" dirty="0"/>
              <a:t>. Она запускается как демон в системе и принимает подключения из клиентских программ, выполняя запросы и возвращая результаты. Она многопоточная, то есть обработает больше чем один запрос одновременно. </a:t>
            </a:r>
            <a:endParaRPr lang="en-US" sz="2800" dirty="0"/>
          </a:p>
          <a:p>
            <a:pPr algn="just"/>
            <a:r>
              <a:rPr lang="ru-RU" b="1" dirty="0" err="1"/>
              <a:t>mysqldump</a:t>
            </a:r>
            <a:r>
              <a:rPr lang="ru-RU" dirty="0"/>
              <a:t> – программа используется для создания дампа содержания базы данных </a:t>
            </a:r>
            <a:r>
              <a:rPr lang="ru-RU" dirty="0" err="1"/>
              <a:t>MySQL</a:t>
            </a:r>
            <a:r>
              <a:rPr lang="ru-RU" dirty="0"/>
              <a:t>. Она пишет инструкции SQL в стандартный вывод. Эти инструкции SQL могут быть переназначены в файл. Можно резервировать базу данных </a:t>
            </a:r>
            <a:r>
              <a:rPr lang="ru-RU" dirty="0" err="1"/>
              <a:t>MySQL</a:t>
            </a:r>
            <a:r>
              <a:rPr lang="ru-RU" dirty="0"/>
              <a:t>, используя </a:t>
            </a:r>
            <a:r>
              <a:rPr lang="ru-RU" dirty="0" err="1"/>
              <a:t>mysqldump</a:t>
            </a:r>
            <a:r>
              <a:rPr lang="ru-RU" dirty="0"/>
              <a:t>, но при этом Вы должны убедиться, что в этот момент с базой данных не выполняется никаких других действий.</a:t>
            </a:r>
          </a:p>
          <a:p>
            <a:pPr algn="just"/>
            <a:r>
              <a:rPr lang="ru-RU" b="1" dirty="0" err="1"/>
              <a:t>mysqlshow</a:t>
            </a:r>
            <a:r>
              <a:rPr lang="ru-RU" dirty="0"/>
              <a:t> – программа может использоваться, чтобы показать, с какими базами данных </a:t>
            </a:r>
            <a:r>
              <a:rPr lang="ru-RU" dirty="0" err="1"/>
              <a:t>MySQL</a:t>
            </a:r>
            <a:r>
              <a:rPr lang="ru-RU" dirty="0"/>
              <a:t> работает, какие таблицы данная база данных содержит, и какие поля есть в таблице в данной базе данных.</a:t>
            </a:r>
          </a:p>
          <a:p>
            <a:pPr algn="just"/>
            <a:endParaRPr lang="ru-RU" sz="2800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2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0" y="196682"/>
            <a:ext cx="11626515" cy="1325563"/>
          </a:xfrm>
        </p:spPr>
        <p:txBody>
          <a:bodyPr>
            <a:normAutofit/>
          </a:bodyPr>
          <a:lstStyle/>
          <a:p>
            <a:r>
              <a:rPr lang="ru-RU" dirty="0"/>
              <a:t>Критерии выбора сервера баз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779" y="1584994"/>
            <a:ext cx="11325726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независимость от типа аппаратной архитектуры;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независимость от программно-аппаратной платформы;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стандарта открытых систем;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многопроцессорной и параллельной обработки </a:t>
            </a:r>
            <a:r>
              <a:rPr lang="en-US" dirty="0"/>
              <a:t>  </a:t>
            </a:r>
            <a:r>
              <a:rPr lang="ru-RU" dirty="0"/>
              <a:t>данных;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оптимальное хранение распределенных данных;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</a:t>
            </a:r>
            <a:r>
              <a:rPr lang="en-US" dirty="0"/>
              <a:t>WEB</a:t>
            </a:r>
            <a:r>
              <a:rPr lang="ru-RU" dirty="0"/>
              <a:t>-серверов и работа с Интернет;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вторичных индексов;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непрерывная работа;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защита от сбоев;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простота использования.</a:t>
            </a:r>
            <a:endParaRPr lang="en-US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9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25" y="124493"/>
            <a:ext cx="11758863" cy="1325563"/>
          </a:xfrm>
        </p:spPr>
        <p:txBody>
          <a:bodyPr>
            <a:normAutofit/>
          </a:bodyPr>
          <a:lstStyle/>
          <a:p>
            <a:r>
              <a:rPr lang="ru-RU" dirty="0"/>
              <a:t>СУБД </a:t>
            </a:r>
            <a:r>
              <a:rPr lang="ru-RU" dirty="0" err="1"/>
              <a:t>MySQL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873" y="1628099"/>
            <a:ext cx="11470106" cy="384626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- это быстрая, надежная, открыто распространяемая СУБД. </a:t>
            </a:r>
            <a:r>
              <a:rPr lang="ru-RU" dirty="0" err="1"/>
              <a:t>MySQL</a:t>
            </a:r>
            <a:r>
              <a:rPr lang="ru-RU" dirty="0"/>
              <a:t>, как и многие другие СУБД, функционирует по модели "клиент/сервер".</a:t>
            </a:r>
          </a:p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является решением для малых и средних приложений. Входит в состав серверов WAMP, </a:t>
            </a:r>
            <a:r>
              <a:rPr lang="ru-RU" dirty="0" err="1"/>
              <a:t>AppServ</a:t>
            </a:r>
            <a:r>
              <a:rPr lang="ru-RU" dirty="0"/>
              <a:t>, LAMP и в портативные сборки серверов Денвер, XAMPP. </a:t>
            </a:r>
          </a:p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является собственностью компании </a:t>
            </a:r>
            <a:r>
              <a:rPr lang="ru-RU" dirty="0" err="1"/>
              <a:t>Oracle</a:t>
            </a:r>
            <a:r>
              <a:rPr lang="ru-RU" dirty="0"/>
              <a:t> </a:t>
            </a:r>
            <a:r>
              <a:rPr lang="ru-RU" dirty="0" err="1"/>
              <a:t>Corporation</a:t>
            </a:r>
            <a:r>
              <a:rPr lang="ru-RU" dirty="0"/>
              <a:t>, получившей её вместе с поглощённой </a:t>
            </a:r>
            <a:r>
              <a:rPr lang="ru-RU" dirty="0" err="1"/>
              <a:t>Sun</a:t>
            </a:r>
            <a:r>
              <a:rPr lang="ru-RU" dirty="0"/>
              <a:t> </a:t>
            </a:r>
            <a:r>
              <a:rPr lang="ru-RU" dirty="0" err="1"/>
              <a:t>Microsystems</a:t>
            </a:r>
            <a:r>
              <a:rPr lang="ru-RU" dirty="0"/>
              <a:t>, осуществляющей разработку и поддержку приложения. Распространяется под GNU </a:t>
            </a:r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License</a:t>
            </a:r>
            <a:r>
              <a:rPr lang="ru-RU" dirty="0"/>
              <a:t> или под собственной коммерческой лицензией. </a:t>
            </a:r>
          </a:p>
        </p:txBody>
      </p:sp>
      <p:pic>
        <p:nvPicPr>
          <p:cNvPr id="26626" name="Picture 2" descr="https://encrypted-tbn0.gstatic.com/images?q=tbn:ANd9GcQrSNafYUHpGxmuKT_xpYZHjt-OaQtzSq63BIk9oEthtlyGYd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8408" y="116632"/>
            <a:ext cx="1857918" cy="13934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5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0" y="124493"/>
            <a:ext cx="11758864" cy="1325563"/>
          </a:xfrm>
        </p:spPr>
        <p:txBody>
          <a:bodyPr>
            <a:normAutofit/>
          </a:bodyPr>
          <a:lstStyle/>
          <a:p>
            <a:r>
              <a:rPr lang="ru-RU" dirty="0"/>
              <a:t>СУБД </a:t>
            </a:r>
            <a:r>
              <a:rPr lang="ru-RU" dirty="0" err="1"/>
              <a:t>MySQL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379" y="1368425"/>
            <a:ext cx="11277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— свободная система управления базами данных(СУБД). 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Помимо этого разработчики создают функциональность по заказу лицензионных пользователей, именно благодаря такому заказу почти в самых ранних версиях появился механизм репликации.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/>
        </p:nvGraphicFramePr>
        <p:xfrm>
          <a:off x="2621435" y="3306943"/>
          <a:ext cx="5972819" cy="273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3" imgW="6657857" imgH="4067057" progId="MSGraph.Chart.8">
                  <p:embed followColorScheme="full"/>
                </p:oleObj>
              </mc:Choice>
              <mc:Fallback>
                <p:oleObj name="Диаграмма" r:id="rId3" imgW="6657857" imgH="4067057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435" y="3306943"/>
                        <a:ext cx="5972819" cy="273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5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10828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err="1"/>
              <a:t>Microsoft</a:t>
            </a:r>
            <a:r>
              <a:rPr lang="ru-RU" dirty="0"/>
              <a:t> SQL </a:t>
            </a:r>
            <a:r>
              <a:rPr lang="ru-RU" dirty="0" err="1"/>
              <a:t>Server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143" y="1250743"/>
            <a:ext cx="11191078" cy="297234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Microsoft SQL </a:t>
            </a:r>
            <a:r>
              <a:rPr lang="ru-RU" dirty="0" err="1"/>
              <a:t>Server</a:t>
            </a:r>
            <a:r>
              <a:rPr lang="ru-RU" dirty="0"/>
              <a:t> — система управления реляционными базами данных (СУБД), разработанная корпорацией Microsoft. Основной используемый язык запросов — </a:t>
            </a:r>
            <a:r>
              <a:rPr lang="ru-RU" dirty="0" err="1"/>
              <a:t>Transact-SQL</a:t>
            </a:r>
            <a:r>
              <a:rPr lang="ru-RU" dirty="0"/>
              <a:t>, создан совместно Microsoft и Sybase. </a:t>
            </a:r>
          </a:p>
          <a:p>
            <a:pPr marL="0" indent="0" algn="just">
              <a:buNone/>
            </a:pPr>
            <a:r>
              <a:rPr lang="ru-RU" dirty="0" err="1"/>
              <a:t>Transact-SQL</a:t>
            </a:r>
            <a:r>
              <a:rPr lang="ru-RU" dirty="0"/>
              <a:t> является реализацией стандарта ANSI/ISO по структурированному языку запросов (SQL) с расширениями. Используется для работы с небольшими и средними по размеру базами данных до крупных баз данных масштаба предприятия.</a:t>
            </a:r>
          </a:p>
          <a:p>
            <a:pPr marL="0" indent="0" algn="just">
              <a:buNone/>
            </a:pPr>
            <a:r>
              <a:rPr lang="ru-RU" dirty="0"/>
              <a:t>Основными направлениями для использования СУБД являются банковские онлайн системы, ERP, и другие транзакционные системы, которым необходимо оперативно связываться и использовать базы данных. </a:t>
            </a:r>
          </a:p>
          <a:p>
            <a:pPr marL="0" indent="0" algn="just">
              <a:buNone/>
            </a:pPr>
            <a:r>
              <a:rPr lang="ru-RU" dirty="0"/>
              <a:t>SQL </a:t>
            </a:r>
            <a:r>
              <a:rPr lang="ru-RU" dirty="0" err="1"/>
              <a:t>Server</a:t>
            </a:r>
            <a:r>
              <a:rPr lang="ru-RU" dirty="0"/>
              <a:t> поддерживает </a:t>
            </a:r>
            <a:r>
              <a:rPr lang="ru-RU" dirty="0" err="1"/>
              <a:t>зеркалирование</a:t>
            </a:r>
            <a:r>
              <a:rPr lang="ru-RU" dirty="0"/>
              <a:t> и кластеризацию баз данных.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2" descr="http://www.thevista.ru/files/images/articles/ANOTHER/04042011images_sqlserver_sql_server_2008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81" y="4246560"/>
            <a:ext cx="3297035" cy="20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343" y="4447126"/>
            <a:ext cx="43978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!!!Для настройки и администрирования нужна дополнительная квалификация. Чем выше квалификация администратора, тем производительнее система.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6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0"/>
            <a:ext cx="10515600" cy="1325563"/>
          </a:xfrm>
        </p:spPr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825625"/>
            <a:ext cx="11737304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ЗНАТЬ</a:t>
            </a:r>
          </a:p>
          <a:p>
            <a:r>
              <a:rPr lang="ru-RU" dirty="0"/>
              <a:t>Способы использования ЭВМ в здравоохранении </a:t>
            </a:r>
          </a:p>
          <a:p>
            <a:r>
              <a:rPr lang="ru-RU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 </a:t>
            </a:r>
          </a:p>
          <a:p>
            <a:pPr marL="0" indent="0" algn="just">
              <a:buNone/>
            </a:pPr>
            <a:r>
              <a:rPr lang="ru-RU" b="1" dirty="0"/>
              <a:t>УМЕТЬ</a:t>
            </a:r>
          </a:p>
          <a:p>
            <a:pPr algn="just"/>
            <a:r>
              <a:rPr lang="ru-RU" dirty="0"/>
              <a:t>Применять технические и программные средства в здравоохранении</a:t>
            </a:r>
          </a:p>
          <a:p>
            <a:pPr marL="0" indent="0" algn="just">
              <a:buNone/>
            </a:pPr>
            <a:r>
              <a:rPr lang="ru-RU" b="1" dirty="0"/>
              <a:t>ВЛАДЕТЬ</a:t>
            </a:r>
          </a:p>
          <a:p>
            <a:pPr algn="just"/>
            <a:r>
              <a:rPr lang="ru-RU" dirty="0"/>
              <a:t>Методами компьютерного моделирования медицинских процессов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9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89" y="148557"/>
            <a:ext cx="11806989" cy="1325563"/>
          </a:xfrm>
        </p:spPr>
        <p:txBody>
          <a:bodyPr>
            <a:normAutofit/>
          </a:bodyPr>
          <a:lstStyle/>
          <a:p>
            <a:r>
              <a:rPr lang="ru-RU" dirty="0"/>
              <a:t>СУБД </a:t>
            </a:r>
            <a:r>
              <a:rPr lang="en-US" dirty="0"/>
              <a:t>Oracle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778" y="1212015"/>
            <a:ext cx="11710737" cy="388937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ru-RU" sz="2400" dirty="0"/>
              <a:t>Реализует все возможности коммерческих СУБД (Масштабируемость, усовершенствованный процессор запросов, превосходная производительность, увеличенный размер страниц, простота использования, готовность к использованию в Интернете, интрасетях и для электронной коммерции, хранилища данных, интегрированный сервер OLAP, кластеризация);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sz="2400" dirty="0"/>
              <a:t>Имеет свой язык – </a:t>
            </a:r>
            <a:r>
              <a:rPr lang="en-US" sz="2400" dirty="0"/>
              <a:t>PL/SQL</a:t>
            </a:r>
            <a:r>
              <a:rPr lang="ru-RU" sz="2400" dirty="0"/>
              <a:t>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sz="2400" dirty="0"/>
              <a:t>Оптимален для использования для очень больших систем, где показывает наилучшие показатели производительности и надежности. Производительность </a:t>
            </a:r>
            <a:r>
              <a:rPr lang="ru-RU" sz="2400" dirty="0" err="1"/>
              <a:t>Oracle</a:t>
            </a:r>
            <a:r>
              <a:rPr lang="ru-RU" sz="2400" dirty="0"/>
              <a:t> </a:t>
            </a:r>
            <a:r>
              <a:rPr lang="ru-RU" sz="2400" dirty="0" err="1"/>
              <a:t>Database</a:t>
            </a:r>
            <a:r>
              <a:rPr lang="ru-RU" sz="2400" dirty="0"/>
              <a:t> увеличивается при  резком возрастании обрабатываемого объема данных (грузовик в среде промышленных СУБД).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5157192"/>
            <a:ext cx="3749771" cy="15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3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20" y="184652"/>
            <a:ext cx="11698705" cy="1325563"/>
          </a:xfrm>
        </p:spPr>
        <p:txBody>
          <a:bodyPr>
            <a:normAutofit/>
          </a:bodyPr>
          <a:lstStyle/>
          <a:p>
            <a:r>
              <a:rPr lang="ru-RU" dirty="0"/>
              <a:t>Сравнение СУБД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1" y="1621088"/>
            <a:ext cx="11373853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- для бизнес-проектов среднего размера, доступность, оптимальные характеристики надежности и производительности.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MS SQL - для крупных бизнес проектов. В комплект входят довольно приятные GUI утилиты, система примерно в три раза проще для освоения, чем </a:t>
            </a:r>
            <a:r>
              <a:rPr lang="ru-RU" dirty="0" err="1"/>
              <a:t>Oracle</a:t>
            </a:r>
            <a:r>
              <a:rPr lang="ru-RU" dirty="0"/>
              <a:t>. Довольно приятный диалект SQL. 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Oracle</a:t>
            </a:r>
            <a:r>
              <a:rPr lang="ru-RU" dirty="0"/>
              <a:t> - для очень больших баз данных, для параллельной и кластерной работы. GUI утилиты (например TOAD) надо покупать отдельно за большие деньги. Для промышленной эксплуатации аппаратная часть под СУБД нужна очень производительная и дорогая.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2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293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GUI для СУБД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75" y="1536867"/>
            <a:ext cx="11422814" cy="194025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GUI для СУБД представляет собой приложение для организации графического доступа к базе данных, ее объектам и данным.</a:t>
            </a:r>
          </a:p>
          <a:p>
            <a:pPr marL="0" indent="0" algn="just">
              <a:buNone/>
            </a:pPr>
            <a:r>
              <a:rPr lang="ru-RU" dirty="0"/>
              <a:t>Зачастую на выбор СУБД для реализации проекта влияет и наличие удобных GUI средств для работы с ней.</a:t>
            </a:r>
          </a:p>
          <a:p>
            <a:endParaRPr lang="ru-RU" dirty="0"/>
          </a:p>
        </p:txBody>
      </p:sp>
      <p:sp>
        <p:nvSpPr>
          <p:cNvPr id="5" name="AutoShape 4" descr="ÐÐ°ÑÑÐ¸Ð½ÐºÐ¸ Ð¿Ð¾ Ð·Ð°Ð¿ÑÐ¾ÑÑ phpmyad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6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/>
              <a:t>Виды серверов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16832"/>
            <a:ext cx="3099080" cy="126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717032"/>
            <a:ext cx="3179385" cy="8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941168"/>
            <a:ext cx="3759566" cy="129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15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локальных серверов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060848"/>
            <a:ext cx="3238844" cy="7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140968"/>
            <a:ext cx="2864018" cy="8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293096"/>
            <a:ext cx="4359752" cy="91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1" y="5517232"/>
            <a:ext cx="3055018" cy="11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060848"/>
            <a:ext cx="16906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9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6" y="161423"/>
            <a:ext cx="4751136" cy="21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98" y="0"/>
            <a:ext cx="4944243" cy="229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27" y="2625141"/>
            <a:ext cx="6000416" cy="36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0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79" y="355880"/>
            <a:ext cx="8546264" cy="57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26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52662"/>
            <a:ext cx="11735919" cy="61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8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6" y="95552"/>
            <a:ext cx="9844255" cy="246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1" y="2610808"/>
            <a:ext cx="9014076" cy="40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41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3" y="770272"/>
            <a:ext cx="9651749" cy="220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0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9" y="1268760"/>
            <a:ext cx="60957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05" y="260648"/>
            <a:ext cx="5802133" cy="31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77" y="3454586"/>
            <a:ext cx="4288201" cy="321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427" y="6301405"/>
            <a:ext cx="371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https://habr.com/ru/articles/658145/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210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3847053"/>
            <a:ext cx="8280150" cy="288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4" y="120316"/>
            <a:ext cx="4350429" cy="42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96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Технологии доступа к данным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621" y="1368426"/>
            <a:ext cx="11446042" cy="271028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Технологией доступа к данным</a:t>
            </a:r>
            <a:r>
              <a:rPr lang="ru-RU" dirty="0"/>
              <a:t> называется система интерфейсов, обеспечивающая взаимодействие между приложением и базой данных. </a:t>
            </a:r>
          </a:p>
          <a:p>
            <a:pPr marL="0" indent="0" algn="just">
              <a:buNone/>
            </a:pPr>
            <a:r>
              <a:rPr lang="ru-RU" dirty="0"/>
              <a:t>Во многих системах управления базами данных имеются библиотеки, содержащие интерфейсы прикладного программирования (</a:t>
            </a:r>
            <a:r>
              <a:rPr lang="ru-RU" dirty="0" err="1"/>
              <a:t>application</a:t>
            </a:r>
            <a:r>
              <a:rPr lang="ru-RU" dirty="0"/>
              <a:t> </a:t>
            </a:r>
            <a:r>
              <a:rPr lang="ru-RU" dirty="0" err="1"/>
              <a:t>programming</a:t>
            </a:r>
            <a:r>
              <a:rPr lang="ru-RU" dirty="0"/>
              <a:t> </a:t>
            </a:r>
            <a:r>
              <a:rPr lang="ru-RU" dirty="0" err="1"/>
              <a:t>interface</a:t>
            </a:r>
            <a:r>
              <a:rPr lang="ru-RU" dirty="0"/>
              <a:t> — API), представляющие собой функции, при помощи которых можно выполнять сданными те или иные действия.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75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4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Модель распределенных объектов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1773238"/>
            <a:ext cx="1104215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9184" y="1411538"/>
            <a:ext cx="11713633" cy="4869418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OLE</a:t>
            </a:r>
            <a:r>
              <a:rPr lang="ru-RU" sz="2800" dirty="0"/>
              <a:t> является объектно-ориентированной технологией разработки повторно используемых программных компонентов, позволяющая создавать составные приложения, включающие в себя объекты, созданные с помощью других приложений. </a:t>
            </a:r>
          </a:p>
          <a:p>
            <a:pPr algn="just">
              <a:spcBef>
                <a:spcPct val="50000"/>
              </a:spcBef>
            </a:pPr>
            <a:r>
              <a:rPr lang="ru-RU" sz="2800" dirty="0"/>
              <a:t>Приложение, включающее в себя другие объекты, называется контейнером </a:t>
            </a:r>
            <a:r>
              <a:rPr lang="en-US" sz="2800" dirty="0"/>
              <a:t>OLE</a:t>
            </a:r>
            <a:r>
              <a:rPr lang="ru-RU" sz="2800" dirty="0"/>
              <a:t>, а приложение, поставляющее свои объекты для встраивания либо связывания, - сервером </a:t>
            </a:r>
            <a:r>
              <a:rPr lang="en-US" sz="2800" dirty="0"/>
              <a:t>OLE</a:t>
            </a:r>
            <a:r>
              <a:rPr lang="ru-RU" sz="2800" dirty="0"/>
              <a:t>. </a:t>
            </a:r>
          </a:p>
          <a:p>
            <a:pPr algn="just">
              <a:spcBef>
                <a:spcPct val="50000"/>
              </a:spcBef>
            </a:pPr>
            <a:r>
              <a:rPr lang="ru-RU" sz="2800" dirty="0"/>
              <a:t>Объектами </a:t>
            </a:r>
            <a:r>
              <a:rPr lang="en-US" sz="2800" dirty="0"/>
              <a:t>OLE </a:t>
            </a:r>
            <a:r>
              <a:rPr lang="ru-RU" sz="2800" dirty="0"/>
              <a:t>- приложения могут быть текстовые документы, диаграммы, электронные таблицы, графические изображения т. д.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12" y="23664"/>
            <a:ext cx="10515600" cy="1325563"/>
          </a:xfrm>
        </p:spPr>
        <p:txBody>
          <a:bodyPr/>
          <a:lstStyle/>
          <a:p>
            <a:r>
              <a:rPr lang="en-US" dirty="0"/>
              <a:t>Object Linking and  Embedding </a:t>
            </a:r>
            <a:r>
              <a:rPr lang="ru-RU" dirty="0"/>
              <a:t>(</a:t>
            </a:r>
            <a:r>
              <a:rPr lang="en-US" dirty="0"/>
              <a:t>OLE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27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2" y="112462"/>
            <a:ext cx="11602453" cy="1325563"/>
          </a:xfrm>
        </p:spPr>
        <p:txBody>
          <a:bodyPr>
            <a:normAutofit/>
          </a:bodyPr>
          <a:lstStyle/>
          <a:p>
            <a:r>
              <a:rPr lang="ru-RU" dirty="0"/>
              <a:t>Компонентная модель объектов </a:t>
            </a:r>
            <a:r>
              <a:rPr lang="en-US" dirty="0"/>
              <a:t>Component Object Model</a:t>
            </a:r>
            <a:r>
              <a:rPr lang="ru-RU" dirty="0"/>
              <a:t> (СОМ)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558" y="1717340"/>
            <a:ext cx="11614484" cy="473599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ru-RU" sz="2000" b="1" dirty="0"/>
              <a:t>Компонентная модель объектов </a:t>
            </a:r>
            <a:r>
              <a:rPr lang="en-US" sz="2000" b="1" dirty="0"/>
              <a:t>Component Object Model</a:t>
            </a:r>
            <a:r>
              <a:rPr lang="ru-RU" sz="2000" b="1" dirty="0"/>
              <a:t> (СОМ)</a:t>
            </a:r>
            <a:r>
              <a:rPr lang="ru-RU" sz="2000" dirty="0"/>
              <a:t> является объектно-ориентированной моделью, состоящей из спецификации, определяющей интерфейс между объектами внутри системы, и конкретной реализации в виде динамически связываемой библиотеки </a:t>
            </a:r>
            <a:r>
              <a:rPr lang="en-US" sz="2000" dirty="0"/>
              <a:t>Dynamic Link Library</a:t>
            </a:r>
            <a:r>
              <a:rPr lang="ru-RU" sz="2000" dirty="0"/>
              <a:t> (</a:t>
            </a:r>
            <a:r>
              <a:rPr lang="en-US" sz="2000" dirty="0"/>
              <a:t>DLL</a:t>
            </a:r>
            <a:r>
              <a:rPr lang="ru-RU" sz="2000" dirty="0"/>
              <a:t>).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ru-RU" sz="2000" dirty="0"/>
              <a:t>Технология СОМ предоставляет стандартный метод поиска и инициализации объектов, а также организации связи между приложением и объектом. Одним из основных достоинств технологии СОМ является то, что она предоставляет унифицированный (двоичный) стандарт взаимодействия, не зависящий от языка программирования, использовавшегося при создании приложения и объекта.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/>
              <a:t>СОМ</a:t>
            </a:r>
            <a:r>
              <a:rPr lang="ru-RU" sz="2000" dirty="0"/>
              <a:t> позволяет создавать централизованные приложения. Для создания </a:t>
            </a:r>
            <a:r>
              <a:rPr lang="ru-RU" sz="2000" b="1" dirty="0"/>
              <a:t>распределенных корпоративных систем была предложена архитектура </a:t>
            </a:r>
            <a:r>
              <a:rPr lang="en-US" sz="2000" b="1" dirty="0"/>
              <a:t>Distributed Component Object Model </a:t>
            </a:r>
            <a:r>
              <a:rPr lang="ru-RU" sz="2000" b="1" dirty="0"/>
              <a:t>(</a:t>
            </a:r>
            <a:r>
              <a:rPr lang="en-US" sz="2000" b="1" dirty="0"/>
              <a:t>D</a:t>
            </a:r>
            <a:r>
              <a:rPr lang="ru-RU" sz="2000" b="1" dirty="0"/>
              <a:t>СОМ).</a:t>
            </a:r>
            <a:r>
              <a:rPr lang="ru-RU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D</a:t>
            </a:r>
            <a:r>
              <a:rPr lang="ru-RU" sz="2000" dirty="0"/>
              <a:t>СОМ расширяет архитектуру СОМ до распределенной компонентной среды, в которой компоненты одинаково выглядят для клиентов на локальном и удаленном компьютерах. </a:t>
            </a:r>
            <a:r>
              <a:rPr lang="en-US" sz="2000" dirty="0"/>
              <a:t>D</a:t>
            </a:r>
            <a:r>
              <a:rPr lang="ru-RU" sz="2000" dirty="0"/>
              <a:t>СОМ реализует это, заменяя сообщение между процессами клиента и компонента соответствующим сетевым протоколом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40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508000" y="304800"/>
            <a:ext cx="11176000" cy="6324600"/>
            <a:chOff x="240" y="192"/>
            <a:chExt cx="5280" cy="398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623" y="192"/>
              <a:ext cx="3897" cy="305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80" y="282"/>
              <a:ext cx="1158" cy="260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ru-RU" sz="2000"/>
                <a:t>Приложение 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37" y="282"/>
              <a:ext cx="1219" cy="134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ru-RU" sz="1200"/>
                <a:t>    </a:t>
              </a:r>
              <a:r>
                <a:rPr lang="ru-RU" sz="2400"/>
                <a:t> Библиотека </a:t>
              </a:r>
              <a:r>
                <a:rPr lang="ru-RU" sz="1200"/>
                <a:t>                  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224" y="192"/>
              <a:ext cx="1218" cy="27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r>
                <a:rPr lang="ru-RU" sz="2400"/>
                <a:t>Приложение 2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20" y="3272"/>
              <a:ext cx="3897" cy="90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r" eaLnBrk="0" hangingPunct="0"/>
              <a:r>
                <a:rPr lang="ru-RU" sz="1200"/>
                <a:t>                                                                                    </a:t>
              </a:r>
              <a:r>
                <a:rPr lang="ru-RU" sz="1800"/>
                <a:t>Операционная </a:t>
              </a:r>
            </a:p>
            <a:p>
              <a:pPr algn="r" eaLnBrk="0" hangingPunct="0"/>
              <a:r>
                <a:rPr lang="ru-RU" sz="1800"/>
                <a:t>система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40" y="1440"/>
              <a:ext cx="1299" cy="25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40" y="3504"/>
              <a:ext cx="1296" cy="48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r>
                <a:rPr lang="ru-RU" sz="2000"/>
                <a:t>Операционная система</a:t>
              </a:r>
            </a:p>
            <a:p>
              <a:pPr eaLnBrk="0" hangingPunct="0"/>
              <a:endParaRPr lang="ru-RU" sz="12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36" y="1776"/>
              <a:ext cx="1122" cy="167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  <a:p>
              <a:pPr eaLnBrk="0" hangingPunct="0"/>
              <a:endParaRPr lang="ru-RU" sz="1200"/>
            </a:p>
            <a:p>
              <a:pPr eaLnBrk="0" hangingPunct="0"/>
              <a:endParaRPr lang="ru-RU" sz="1200"/>
            </a:p>
            <a:p>
              <a:pPr eaLnBrk="0" hangingPunct="0"/>
              <a:endParaRPr lang="ru-RU" sz="1200"/>
            </a:p>
            <a:p>
              <a:pPr eaLnBrk="0" hangingPunct="0"/>
              <a:endParaRPr lang="ru-RU" sz="1200"/>
            </a:p>
            <a:p>
              <a:pPr eaLnBrk="0" hangingPunct="0"/>
              <a:endParaRPr lang="ru-RU" sz="1200"/>
            </a:p>
            <a:p>
              <a:pPr eaLnBrk="0" hangingPunct="0"/>
              <a:r>
                <a:rPr lang="ru-RU" sz="1200"/>
                <a:t>    </a:t>
              </a:r>
              <a:endParaRPr lang="en-US" sz="1200"/>
            </a:p>
            <a:p>
              <a:pPr eaLnBrk="0" hangingPunct="0"/>
              <a:endParaRPr lang="en-US" sz="1800">
                <a:latin typeface="Baltica" pitchFamily="2" charset="0"/>
              </a:endParaRPr>
            </a:p>
            <a:p>
              <a:pPr eaLnBrk="0" hangingPunct="0"/>
              <a:endParaRPr lang="en-US" sz="1600">
                <a:latin typeface="Baltica" pitchFamily="2" charset="0"/>
              </a:endParaRPr>
            </a:p>
            <a:p>
              <a:pPr eaLnBrk="0" hangingPunct="0"/>
              <a:endParaRPr lang="en-US" sz="1600">
                <a:latin typeface="Baltica" pitchFamily="2" charset="0"/>
              </a:endParaRPr>
            </a:p>
            <a:p>
              <a:pPr eaLnBrk="0" hangingPunct="0"/>
              <a:r>
                <a:rPr lang="ru-RU" sz="2400">
                  <a:latin typeface="Baltica" pitchFamily="2" charset="0"/>
                </a:rPr>
                <a:t>Приложение</a:t>
              </a:r>
              <a:endParaRPr lang="ru-RU" sz="240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24" y="2256"/>
              <a:ext cx="487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945" y="3631"/>
              <a:ext cx="731" cy="2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162" y="3631"/>
              <a:ext cx="731" cy="2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3243" y="1208"/>
              <a:ext cx="569" cy="2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4704" y="1208"/>
              <a:ext cx="569" cy="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4608" y="2352"/>
              <a:ext cx="650" cy="4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eaLnBrk="0" hangingPunct="0"/>
              <a:endParaRPr lang="ru-RU" sz="120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248" y="2352"/>
              <a:ext cx="82" cy="9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48" y="2496"/>
              <a:ext cx="82" cy="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568" y="849"/>
              <a:ext cx="1" cy="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948" y="760"/>
              <a:ext cx="0" cy="9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461" y="1735"/>
              <a:ext cx="82" cy="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542" y="1735"/>
              <a:ext cx="82" cy="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542" y="1298"/>
              <a:ext cx="1" cy="9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432" y="580"/>
              <a:ext cx="162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594" y="760"/>
              <a:ext cx="893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lg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513" y="1298"/>
              <a:ext cx="163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2594" y="1358"/>
              <a:ext cx="409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081" y="1388"/>
              <a:ext cx="1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3571" y="910"/>
              <a:ext cx="0" cy="3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380" y="1298"/>
              <a:ext cx="163" cy="1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5029" y="849"/>
              <a:ext cx="0" cy="4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800" y="1968"/>
              <a:ext cx="163" cy="1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" y="2160"/>
              <a:ext cx="1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4224" y="2400"/>
              <a:ext cx="162" cy="1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380" y="2734"/>
              <a:ext cx="0" cy="9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224" y="2640"/>
              <a:ext cx="162" cy="1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4368" y="2496"/>
              <a:ext cx="2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4368" y="2736"/>
              <a:ext cx="2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2597" y="1628"/>
              <a:ext cx="163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2026" y="1298"/>
              <a:ext cx="0" cy="9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1945" y="1298"/>
              <a:ext cx="162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1863" y="2644"/>
              <a:ext cx="163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2107" y="2554"/>
              <a:ext cx="163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2350" y="2554"/>
              <a:ext cx="163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2594" y="2644"/>
              <a:ext cx="163" cy="1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1296" y="1448"/>
              <a:ext cx="733" cy="9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lg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1701" y="3720"/>
              <a:ext cx="82" cy="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2188" y="3362"/>
              <a:ext cx="163" cy="1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2837" y="3631"/>
              <a:ext cx="163" cy="1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782" y="3810"/>
              <a:ext cx="1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2269" y="3541"/>
              <a:ext cx="1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3000" y="3720"/>
              <a:ext cx="1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3568" y="3451"/>
              <a:ext cx="1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889" y="2644"/>
              <a:ext cx="1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1104" y="2352"/>
              <a:ext cx="1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1104" y="2544"/>
              <a:ext cx="1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1945" y="2823"/>
              <a:ext cx="325" cy="5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2188" y="2734"/>
              <a:ext cx="731" cy="8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32" y="2734"/>
              <a:ext cx="1055" cy="6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40" y="2688"/>
              <a:ext cx="1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lg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4545" y="1358"/>
              <a:ext cx="1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Arc 62"/>
            <p:cNvSpPr>
              <a:spLocks/>
            </p:cNvSpPr>
            <p:nvPr/>
          </p:nvSpPr>
          <p:spPr bwMode="auto">
            <a:xfrm flipV="1">
              <a:off x="2760" y="1448"/>
              <a:ext cx="1720" cy="223"/>
            </a:xfrm>
            <a:custGeom>
              <a:avLst/>
              <a:gdLst>
                <a:gd name="G0" fmla="+- 199 0 0"/>
                <a:gd name="G1" fmla="+- 21600 0 0"/>
                <a:gd name="G2" fmla="+- 21600 0 0"/>
                <a:gd name="T0" fmla="*/ 0 w 21799"/>
                <a:gd name="T1" fmla="*/ 1 h 25099"/>
                <a:gd name="T2" fmla="*/ 21514 w 21799"/>
                <a:gd name="T3" fmla="*/ 25099 h 25099"/>
                <a:gd name="T4" fmla="*/ 199 w 21799"/>
                <a:gd name="T5" fmla="*/ 21600 h 25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9" h="25099" fill="none" extrusionOk="0">
                  <a:moveTo>
                    <a:pt x="-1" y="0"/>
                  </a:moveTo>
                  <a:cubicBezTo>
                    <a:pt x="66" y="0"/>
                    <a:pt x="132" y="-1"/>
                    <a:pt x="199" y="0"/>
                  </a:cubicBezTo>
                  <a:cubicBezTo>
                    <a:pt x="12128" y="0"/>
                    <a:pt x="21799" y="9670"/>
                    <a:pt x="21799" y="21600"/>
                  </a:cubicBezTo>
                  <a:cubicBezTo>
                    <a:pt x="21799" y="22772"/>
                    <a:pt x="21703" y="23942"/>
                    <a:pt x="21513" y="25098"/>
                  </a:cubicBezTo>
                </a:path>
                <a:path w="21799" h="25099" stroke="0" extrusionOk="0">
                  <a:moveTo>
                    <a:pt x="-1" y="0"/>
                  </a:moveTo>
                  <a:cubicBezTo>
                    <a:pt x="66" y="0"/>
                    <a:pt x="132" y="-1"/>
                    <a:pt x="199" y="0"/>
                  </a:cubicBezTo>
                  <a:cubicBezTo>
                    <a:pt x="12128" y="0"/>
                    <a:pt x="21799" y="9670"/>
                    <a:pt x="21799" y="21600"/>
                  </a:cubicBezTo>
                  <a:cubicBezTo>
                    <a:pt x="21799" y="22772"/>
                    <a:pt x="21703" y="23942"/>
                    <a:pt x="21513" y="25098"/>
                  </a:cubicBezTo>
                  <a:lnTo>
                    <a:pt x="199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4948" y="730"/>
              <a:ext cx="162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3487" y="820"/>
              <a:ext cx="162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816" y="2736"/>
              <a:ext cx="163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3487" y="3332"/>
              <a:ext cx="162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1701" y="3691"/>
              <a:ext cx="162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3000" y="1269"/>
              <a:ext cx="162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" name="Номер слайда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90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074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Функционирование </a:t>
            </a:r>
            <a:r>
              <a:rPr lang="en-US" dirty="0"/>
              <a:t>COM </a:t>
            </a:r>
            <a:r>
              <a:rPr lang="ru-RU" dirty="0"/>
              <a:t>и </a:t>
            </a:r>
            <a:r>
              <a:rPr lang="en-US" dirty="0"/>
              <a:t>DCOM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779" y="1572961"/>
            <a:ext cx="11434010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Для обращения к службам клиент должен получить указатель на соответствующий интерфейс.</a:t>
            </a:r>
            <a:r>
              <a:rPr lang="en-US" dirty="0"/>
              <a:t> </a:t>
            </a:r>
            <a:r>
              <a:rPr lang="ru-RU" dirty="0"/>
              <a:t>Перед первым обращением к объекту клиент посылает запрос к библиотеке СОМ, хранящей</a:t>
            </a:r>
            <a:r>
              <a:rPr lang="en-US" dirty="0"/>
              <a:t> </a:t>
            </a:r>
            <a:r>
              <a:rPr lang="ru-RU" dirty="0"/>
              <a:t>информацию обо всех, зарегистрированных в системе классах СОМ объектов, и передает ей имя</a:t>
            </a:r>
            <a:r>
              <a:rPr lang="en-US" dirty="0"/>
              <a:t> </a:t>
            </a:r>
            <a:r>
              <a:rPr lang="ru-RU" dirty="0"/>
              <a:t>класса, идентификатор интерфейса и тип сервера. Библиотека запускает необходимый сервер,</a:t>
            </a:r>
            <a:r>
              <a:rPr lang="en-US" dirty="0"/>
              <a:t> </a:t>
            </a:r>
            <a:r>
              <a:rPr lang="ru-RU" dirty="0"/>
              <a:t>создает требуемые объекты и возвращает указатели на объекты и интерфейсы. Получив указатели,</a:t>
            </a:r>
            <a:r>
              <a:rPr lang="en-US" dirty="0"/>
              <a:t> </a:t>
            </a:r>
            <a:r>
              <a:rPr lang="ru-RU" dirty="0"/>
              <a:t>клиент может вызывать необходимые функции объекта.</a:t>
            </a:r>
          </a:p>
          <a:p>
            <a:pPr marL="0" indent="0" algn="just">
              <a:buNone/>
            </a:pPr>
            <a:r>
              <a:rPr lang="ru-RU" dirty="0"/>
              <a:t>Взаимодействие клиента и сервера обеспечивается базовыми механизмами СОМ или DCOM,</a:t>
            </a:r>
            <a:r>
              <a:rPr lang="en-US" dirty="0"/>
              <a:t> </a:t>
            </a:r>
            <a:r>
              <a:rPr lang="ru-RU" dirty="0"/>
              <a:t>поэтому клиенту безразлично местонахождение объекта. При использовании локальных и</a:t>
            </a:r>
            <a:r>
              <a:rPr lang="en-US" dirty="0"/>
              <a:t> </a:t>
            </a:r>
            <a:r>
              <a:rPr lang="ru-RU" dirty="0"/>
              <a:t>удаленных серверов в адресном пространстве клиента создается </a:t>
            </a:r>
            <a:r>
              <a:rPr lang="ru-RU" i="1" dirty="0"/>
              <a:t>proxy-объект – заместитель</a:t>
            </a:r>
            <a:r>
              <a:rPr lang="en-US" i="1" dirty="0"/>
              <a:t> </a:t>
            </a:r>
            <a:r>
              <a:rPr lang="ru-RU" dirty="0"/>
              <a:t>объекта СОМ, а в адресном пространстве сервера СОМ - заглушка, соответствующая клиенту.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5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77504" y="1247061"/>
            <a:ext cx="12120033" cy="2009061"/>
          </a:xfrm>
          <a:prstGeom prst="round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dirty="0" smtClean="0"/>
              <a:t>Технология </a:t>
            </a:r>
            <a:r>
              <a:rPr lang="ru-RU" sz="2800" b="1" dirty="0" smtClean="0"/>
              <a:t>ODBC</a:t>
            </a:r>
            <a:r>
              <a:rPr lang="ru-RU" sz="2800" dirty="0" smtClean="0"/>
              <a:t>  -  </a:t>
            </a:r>
            <a:r>
              <a:rPr lang="en-US" sz="2800" b="1" dirty="0"/>
              <a:t>Open </a:t>
            </a:r>
            <a:r>
              <a:rPr lang="en-US" sz="2800" b="1" dirty="0" err="1"/>
              <a:t>DataBase</a:t>
            </a:r>
            <a:r>
              <a:rPr lang="en-US" sz="2800" b="1" dirty="0"/>
              <a:t> Connectivity</a:t>
            </a:r>
            <a:r>
              <a:rPr lang="ru-RU" sz="2800" dirty="0"/>
              <a:t>, совместимость открытых баз </a:t>
            </a:r>
            <a:r>
              <a:rPr lang="ru-RU" sz="2800" dirty="0" smtClean="0"/>
              <a:t>данных. Обеспечивает</a:t>
            </a:r>
            <a:r>
              <a:rPr lang="ru-RU" sz="2800" b="1" dirty="0" smtClean="0"/>
              <a:t> </a:t>
            </a:r>
            <a:r>
              <a:rPr lang="ru-RU" sz="2800" b="1" dirty="0"/>
              <a:t>общий интерфейс </a:t>
            </a:r>
            <a:r>
              <a:rPr lang="ru-RU" sz="2800" dirty="0"/>
              <a:t>для доступа </a:t>
            </a:r>
            <a:br>
              <a:rPr lang="ru-RU" sz="2800" dirty="0"/>
            </a:br>
            <a:r>
              <a:rPr lang="ru-RU" sz="2800" dirty="0"/>
              <a:t>к</a:t>
            </a:r>
            <a:r>
              <a:rPr lang="ru-RU" sz="2800" b="1" dirty="0"/>
              <a:t> разнородным </a:t>
            </a:r>
            <a:r>
              <a:rPr lang="ru-RU" sz="2800" dirty="0"/>
              <a:t>базам данных стандарта SQL </a:t>
            </a:r>
          </a:p>
          <a:p>
            <a:pPr algn="just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3835401" y="1882259"/>
            <a:ext cx="184731" cy="369332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3835401" y="1882259"/>
            <a:ext cx="184731" cy="369332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04" y="46970"/>
            <a:ext cx="10515600" cy="1325563"/>
          </a:xfrm>
        </p:spPr>
        <p:txBody>
          <a:bodyPr/>
          <a:lstStyle/>
          <a:p>
            <a:r>
              <a:rPr lang="en-US" dirty="0"/>
              <a:t>ODBC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37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3543" y="3356992"/>
            <a:ext cx="11265568" cy="33359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 algn="just">
              <a:buFont typeface="+mj-lt"/>
              <a:buAutoNum type="arabicPeriod"/>
            </a:pPr>
            <a:r>
              <a:rPr lang="ru-RU" smtClean="0"/>
              <a:t>ODBC использует язык SQL как стандарт для доступа к данным;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smtClean="0"/>
              <a:t>ODBC использует низкоуровневый интерфейс, поэтому программисты на С и С++ могут задействовать все преимущества технологии ODBC;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smtClean="0"/>
              <a:t>ODBC</a:t>
            </a:r>
            <a:r>
              <a:rPr lang="ru-RU" smtClean="0"/>
              <a:t> требует от разработчика указания только имени источника данных (</a:t>
            </a:r>
            <a:r>
              <a:rPr lang="en-US" smtClean="0"/>
              <a:t>DSN Data Source Name</a:t>
            </a:r>
            <a:r>
              <a:rPr lang="ru-RU" smtClean="0"/>
              <a:t>), при этом функции, драйверы, адреса серверов, сети и шлюзы скрыты от пользователя.</a:t>
            </a:r>
          </a:p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09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26" y="1365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Архитектура ODBC</a:t>
            </a:r>
          </a:p>
        </p:txBody>
      </p:sp>
      <p:pic>
        <p:nvPicPr>
          <p:cNvPr id="11269" name="Picture 5" descr="odb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>
          <a:xfrm>
            <a:off x="6312024" y="1556792"/>
            <a:ext cx="5539816" cy="3336976"/>
          </a:xfrm>
          <a:solidFill>
            <a:schemeClr val="folHlink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38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68968" y="1440615"/>
            <a:ext cx="5655023" cy="501272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/>
              <a:t>Достоинством технологии </a:t>
            </a:r>
            <a:r>
              <a:rPr lang="en-US" b="1" dirty="0" smtClean="0"/>
              <a:t>ODBC</a:t>
            </a:r>
            <a:r>
              <a:rPr lang="ru-RU" dirty="0" smtClean="0"/>
              <a:t> является простота разработки приложений, обусловленная высоким уровнем абстрактности интерфейса доступа к данным практически любых существующих типов СУБД.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Основной </a:t>
            </a:r>
            <a:r>
              <a:rPr lang="ru-RU" b="1" dirty="0" smtClean="0"/>
              <a:t>недостаток технологии </a:t>
            </a:r>
            <a:r>
              <a:rPr lang="en-US" b="1" dirty="0" smtClean="0"/>
              <a:t>ODBC</a:t>
            </a:r>
            <a:r>
              <a:rPr lang="en-US" dirty="0" smtClean="0"/>
              <a:t> </a:t>
            </a:r>
            <a:r>
              <a:rPr lang="ru-RU" dirty="0" smtClean="0"/>
              <a:t>связан с необходимостью трансляции запросов, что снижает скорость доступа к данным и отсутствие объектно-ориентированного подхода.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482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1" y="12449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Технология </a:t>
            </a:r>
            <a:r>
              <a:rPr lang="en-US" dirty="0"/>
              <a:t>OLE DB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874" y="1439780"/>
            <a:ext cx="5187062" cy="436548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OLE </a:t>
            </a:r>
            <a:r>
              <a:rPr lang="ru-RU" b="1" dirty="0"/>
              <a:t>DB</a:t>
            </a:r>
            <a:r>
              <a:rPr lang="ru-RU" dirty="0"/>
              <a:t> представляет собой программный интерфейс для доступа к различным источникам данных, таким как реляционные и </a:t>
            </a:r>
            <a:r>
              <a:rPr lang="ru-RU" dirty="0" err="1"/>
              <a:t>нереляционные</a:t>
            </a:r>
            <a:r>
              <a:rPr lang="ru-RU" dirty="0"/>
              <a:t> данные, текстовые, графические и географические данные, архивы электронных писем, файловая система, бизнес-объекты. </a:t>
            </a:r>
            <a:endParaRPr lang="ru-RU" dirty="0" smtClean="0"/>
          </a:p>
          <a:p>
            <a:pPr marL="0" indent="0" algn="just">
              <a:spcBef>
                <a:spcPct val="50000"/>
              </a:spcBef>
              <a:buNone/>
            </a:pPr>
            <a:r>
              <a:rPr lang="ru-RU" dirty="0"/>
              <a:t>Провайдер </a:t>
            </a:r>
            <a:r>
              <a:rPr lang="en-US" dirty="0"/>
              <a:t>OLE DB </a:t>
            </a:r>
            <a:r>
              <a:rPr lang="ru-RU" dirty="0"/>
              <a:t>представляет собой компонент СОМ, позволяющий принимать вызовы </a:t>
            </a:r>
            <a:r>
              <a:rPr lang="en-US" dirty="0"/>
              <a:t>OLE DB </a:t>
            </a:r>
            <a:r>
              <a:rPr lang="ru-RU" dirty="0"/>
              <a:t>и выполнять все необходимое для обработки запроса к источнику данных. </a:t>
            </a:r>
            <a:endParaRPr lang="en-US" dirty="0"/>
          </a:p>
          <a:p>
            <a:pPr marL="0" indent="0" algn="just">
              <a:buNone/>
            </a:pPr>
            <a:r>
              <a:rPr lang="ru-RU" dirty="0" smtClean="0"/>
              <a:t>Технология </a:t>
            </a:r>
            <a:r>
              <a:rPr lang="ru-RU" dirty="0"/>
              <a:t>OLE DB построена на ODBC и расширяет ее до компонентной архитектуры, которая обеспечивает высокоуровневый интерфейс доступа к данным. Эта архитектура предоставляет постоянный доступ к SQL-данным, не SQL-данным и неструктурированным источникам данных по локальным сетям и </a:t>
            </a:r>
            <a:r>
              <a:rPr lang="ru-RU" dirty="0" err="1"/>
              <a:t>Internet</a:t>
            </a:r>
            <a:r>
              <a:rPr lang="ru-RU" dirty="0"/>
              <a:t>.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412776"/>
            <a:ext cx="57308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38" y="3284984"/>
            <a:ext cx="5700712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71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2888"/>
            <a:ext cx="8280920" cy="633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04112" y="6309320"/>
            <a:ext cx="371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https://habr.com/ru/articles/658145/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839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95" y="184651"/>
            <a:ext cx="11734800" cy="1325563"/>
          </a:xfrm>
        </p:spPr>
        <p:txBody>
          <a:bodyPr>
            <a:normAutofit/>
          </a:bodyPr>
          <a:lstStyle/>
          <a:p>
            <a:r>
              <a:rPr lang="en-US" dirty="0"/>
              <a:t>Data Access Objects </a:t>
            </a:r>
            <a:r>
              <a:rPr lang="ru-RU" dirty="0"/>
              <a:t>(</a:t>
            </a:r>
            <a:r>
              <a:rPr lang="en-US" dirty="0"/>
              <a:t>DAO</a:t>
            </a:r>
            <a:r>
              <a:rPr lang="ru-RU" dirty="0"/>
              <a:t>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761" y="1460177"/>
            <a:ext cx="4921151" cy="448910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000" dirty="0"/>
              <a:t>DAO базируется на технологии баз данных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/>
              <a:t>Jet</a:t>
            </a:r>
            <a:r>
              <a:rPr lang="ru-RU" sz="2000" dirty="0"/>
              <a:t> – процессоре баз данных, предназначенном для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/>
              <a:t>Access</a:t>
            </a:r>
            <a:r>
              <a:rPr lang="ru-RU" sz="2000" dirty="0"/>
              <a:t>. </a:t>
            </a:r>
            <a:endParaRPr lang="en-US" sz="20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000" dirty="0"/>
              <a:t>JET был первым объектно-ориентированным интерфейсом для связи с </a:t>
            </a:r>
            <a:r>
              <a:rPr lang="ru-RU" sz="2000" dirty="0" err="1"/>
              <a:t>Access</a:t>
            </a:r>
            <a:r>
              <a:rPr lang="ru-RU" sz="2000" dirty="0"/>
              <a:t>. Приложения, использующие </a:t>
            </a:r>
            <a:r>
              <a:rPr lang="ru-RU" sz="2000" dirty="0" err="1"/>
              <a:t>Access</a:t>
            </a:r>
            <a:r>
              <a:rPr lang="ru-RU" sz="2000" dirty="0"/>
              <a:t>, могут задействовать DAO для прямого доступа к данным. </a:t>
            </a:r>
            <a:endParaRPr lang="en-US" sz="20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000" dirty="0"/>
              <a:t>Поскольку DAO создавалась сразу же вслед за </a:t>
            </a:r>
            <a:r>
              <a:rPr lang="ru-RU" sz="2000" dirty="0" err="1"/>
              <a:t>Access</a:t>
            </a:r>
            <a:r>
              <a:rPr lang="ru-RU" sz="2000" dirty="0"/>
              <a:t>, применение этой технологии – самый быстрый и наиболее эффективный способ доступа к базам данных </a:t>
            </a:r>
            <a:r>
              <a:rPr lang="ru-RU" sz="2000" dirty="0" err="1"/>
              <a:t>Access</a:t>
            </a:r>
            <a:r>
              <a:rPr lang="ru-RU" sz="2000" dirty="0"/>
              <a:t>. </a:t>
            </a:r>
            <a:endParaRPr lang="en-US" sz="20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000" dirty="0"/>
              <a:t>DAO может работать и с отличными от </a:t>
            </a:r>
            <a:r>
              <a:rPr lang="ru-RU" sz="2000" dirty="0" err="1"/>
              <a:t>Access</a:t>
            </a:r>
            <a:r>
              <a:rPr lang="ru-RU" sz="2000" dirty="0"/>
              <a:t> базами данных, такими, как SQL </a:t>
            </a:r>
            <a:r>
              <a:rPr lang="ru-RU" sz="2000" dirty="0" err="1"/>
              <a:t>Server</a:t>
            </a:r>
            <a:r>
              <a:rPr lang="ru-RU" sz="2000" dirty="0"/>
              <a:t> и </a:t>
            </a:r>
            <a:r>
              <a:rPr lang="ru-RU" sz="2000" dirty="0" err="1"/>
              <a:t>Oracle</a:t>
            </a:r>
            <a:r>
              <a:rPr lang="ru-RU" sz="2000" dirty="0"/>
              <a:t>. DAO использует ODBC, но, поскольку метод DAO спроектирован специально для взаимодействия с JET, JET транслирует запросы между DAO и ODBC. Этот дополнительный шаг трансляции и является причиной замедления работы с базами данных, отличными от </a:t>
            </a:r>
            <a:r>
              <a:rPr lang="ru-RU" sz="2000" dirty="0" err="1"/>
              <a:t>Access</a:t>
            </a:r>
            <a:r>
              <a:rPr lang="ru-RU" sz="2000" dirty="0"/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340768"/>
            <a:ext cx="60483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89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344" y="188640"/>
            <a:ext cx="10515600" cy="1325563"/>
          </a:xfrm>
        </p:spPr>
        <p:txBody>
          <a:bodyPr/>
          <a:lstStyle/>
          <a:p>
            <a:r>
              <a:rPr lang="en-US" dirty="0"/>
              <a:t>RDO (Remote Data Objects)</a:t>
            </a:r>
            <a:endParaRPr lang="ru-RU" dirty="0"/>
          </a:p>
        </p:txBody>
      </p:sp>
      <p:pic>
        <p:nvPicPr>
          <p:cNvPr id="14342" name="Picture 4" descr="r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/>
          </a:blip>
          <a:stretch>
            <a:fillRect/>
          </a:stretch>
        </p:blipFill>
        <p:spPr>
          <a:xfrm>
            <a:off x="9192344" y="1556792"/>
            <a:ext cx="2232248" cy="4619036"/>
          </a:xfrm>
          <a:solidFill>
            <a:schemeClr val="accent1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6EAA0-D5F8-49B6-87AB-EE61DE26951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1384" y="1773238"/>
            <a:ext cx="8280920" cy="439261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Для ускорения работы с базами данных, отличными от </a:t>
            </a:r>
            <a:r>
              <a:rPr lang="ru-RU" sz="2400" dirty="0" err="1"/>
              <a:t>Access</a:t>
            </a:r>
            <a:r>
              <a:rPr lang="ru-RU" sz="2400" dirty="0"/>
              <a:t>, разработчики </a:t>
            </a:r>
            <a:r>
              <a:rPr lang="ru-RU" sz="2400" dirty="0" err="1"/>
              <a:t>Microsoft</a:t>
            </a:r>
            <a:r>
              <a:rPr lang="ru-RU" sz="2400" dirty="0"/>
              <a:t> создали RDO. На рисунке показано, что RDO обращается к ODBС API напрямую, минуя JET. </a:t>
            </a:r>
            <a:endParaRPr lang="en-US" sz="2400" dirty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RDO</a:t>
            </a:r>
            <a:r>
              <a:rPr lang="en-US" sz="2400" b="1" dirty="0"/>
              <a:t> </a:t>
            </a:r>
            <a:r>
              <a:rPr lang="ru-RU" sz="2400" dirty="0"/>
              <a:t>–</a:t>
            </a:r>
            <a:r>
              <a:rPr lang="en-US" sz="2400" dirty="0"/>
              <a:t> </a:t>
            </a:r>
            <a:r>
              <a:rPr lang="ru-RU" sz="2400" dirty="0"/>
              <a:t>тонкая надстройка над ODBC, обеспечивающая соединение с БД, создание результирующих наборов данных, курсоров и выполнения хранимых процедур. Технология RDO была создана для работы с такими СУБД, как, например, SQL </a:t>
            </a:r>
            <a:r>
              <a:rPr lang="ru-RU" sz="2400" dirty="0" err="1"/>
              <a:t>Server</a:t>
            </a:r>
            <a:r>
              <a:rPr lang="ru-RU" sz="2400" dirty="0"/>
              <a:t> и </a:t>
            </a:r>
            <a:r>
              <a:rPr lang="ru-RU" sz="2400" dirty="0" err="1"/>
              <a:t>Oracle</a:t>
            </a:r>
            <a:r>
              <a:rPr lang="en-US" sz="2400" dirty="0"/>
              <a:t>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280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52" y="14855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ActiveX Data Objects</a:t>
            </a:r>
            <a:r>
              <a:rPr lang="ru-RU" dirty="0"/>
              <a:t> (</a:t>
            </a:r>
            <a:r>
              <a:rPr lang="en-US" dirty="0"/>
              <a:t>ADO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41" y="1632285"/>
            <a:ext cx="6121284" cy="446101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/>
              <a:t>Технология </a:t>
            </a:r>
            <a:r>
              <a:rPr lang="en-US" sz="2400" b="1" dirty="0"/>
              <a:t>ADO</a:t>
            </a:r>
            <a:r>
              <a:rPr lang="ru-RU" sz="2400" dirty="0"/>
              <a:t> предоставляет иерархическую модель объектов для доступа к различным </a:t>
            </a:r>
            <a:r>
              <a:rPr lang="en-US" sz="2400" dirty="0"/>
              <a:t>ODBC</a:t>
            </a:r>
            <a:r>
              <a:rPr lang="ru-RU" sz="2400" dirty="0"/>
              <a:t>-провайдерам данных и характеризуется еще более высоким уровнем абстракции.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dirty="0"/>
              <a:t>Объектная модель</a:t>
            </a:r>
            <a:r>
              <a:rPr lang="ru-RU" sz="2400" b="1" dirty="0"/>
              <a:t> </a:t>
            </a:r>
            <a:r>
              <a:rPr lang="en-US" sz="2400" b="1" dirty="0"/>
              <a:t>ADO</a:t>
            </a:r>
            <a:r>
              <a:rPr lang="ru-RU" sz="2400" dirty="0"/>
              <a:t> включает объекты, обеспечивающие соединение с провайдером данных, создание запросов </a:t>
            </a:r>
            <a:r>
              <a:rPr lang="en-US" sz="2400" dirty="0"/>
              <a:t>SQL</a:t>
            </a:r>
            <a:r>
              <a:rPr lang="ru-RU" sz="2400" dirty="0"/>
              <a:t> к данным, создание набора записей на основе запроса и т. д. Особенностью технологии </a:t>
            </a:r>
            <a:r>
              <a:rPr lang="en-US" sz="2400" b="1" dirty="0"/>
              <a:t>ADO</a:t>
            </a:r>
            <a:r>
              <a:rPr lang="ru-RU" sz="2400" dirty="0"/>
              <a:t> является возможность ее использования в Приложениях </a:t>
            </a:r>
            <a:r>
              <a:rPr lang="ru-RU" sz="2400" dirty="0" err="1"/>
              <a:t>Интранет</a:t>
            </a:r>
            <a:r>
              <a:rPr lang="ru-RU" sz="2400" dirty="0"/>
              <a:t>/Интернет для доступа к различным источникам данных.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dirty="0"/>
              <a:t>В целом </a:t>
            </a:r>
            <a:r>
              <a:rPr lang="en-US" sz="2400" b="1" dirty="0"/>
              <a:t>ADO</a:t>
            </a:r>
            <a:r>
              <a:rPr lang="ru-RU" sz="2400" dirty="0"/>
              <a:t> можно охарактеризовать как технологию разработки приложений для работы с распределенными БД по архитектуре клиент-сервер. </a:t>
            </a:r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628800"/>
            <a:ext cx="4970865" cy="37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03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63" y="160588"/>
            <a:ext cx="1163854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Архитектура </a:t>
            </a:r>
            <a:r>
              <a:rPr lang="en-US" dirty="0"/>
              <a:t>ADO</a:t>
            </a:r>
            <a:r>
              <a:rPr lang="ru-RU" dirty="0"/>
              <a:t>.NET</a:t>
            </a:r>
          </a:p>
        </p:txBody>
      </p:sp>
      <p:pic>
        <p:nvPicPr>
          <p:cNvPr id="31749" name="Picture 5" descr="n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>
          <a:xfrm>
            <a:off x="1583267" y="1628800"/>
            <a:ext cx="9120717" cy="4391000"/>
          </a:xfrm>
          <a:solidFill>
            <a:schemeClr val="folHlink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16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05" y="172620"/>
            <a:ext cx="10515600" cy="1325563"/>
          </a:xfrm>
        </p:spPr>
        <p:txBody>
          <a:bodyPr/>
          <a:lstStyle/>
          <a:p>
            <a:pPr eaLnBrk="1" hangingPunct="1"/>
            <a:r>
              <a:rPr lang="ru-RU" dirty="0"/>
              <a:t>.NET</a:t>
            </a:r>
          </a:p>
        </p:txBody>
      </p:sp>
      <p:pic>
        <p:nvPicPr>
          <p:cNvPr id="34821" name="Picture 4" descr="adon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>
          <a:xfrm>
            <a:off x="3215218" y="1772816"/>
            <a:ext cx="5568949" cy="4393034"/>
          </a:xfrm>
          <a:solidFill>
            <a:schemeClr val="folHlink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1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3" y="172619"/>
            <a:ext cx="11794958" cy="1325563"/>
          </a:xfrm>
        </p:spPr>
        <p:txBody>
          <a:bodyPr>
            <a:normAutofit/>
          </a:bodyPr>
          <a:lstStyle/>
          <a:p>
            <a:r>
              <a:rPr lang="ru-RU" dirty="0"/>
              <a:t>JDBC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747" y="1560930"/>
            <a:ext cx="11506200" cy="320357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JDBC (</a:t>
            </a:r>
            <a:r>
              <a:rPr lang="ru-RU" b="1" dirty="0" err="1"/>
              <a:t>Java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Base</a:t>
            </a:r>
            <a:r>
              <a:rPr lang="ru-RU" b="1" dirty="0"/>
              <a:t> </a:t>
            </a:r>
            <a:r>
              <a:rPr lang="ru-RU" b="1" dirty="0" err="1"/>
              <a:t>Connectivity</a:t>
            </a:r>
            <a:r>
              <a:rPr lang="ru-RU" dirty="0"/>
              <a:t>) — мобильный интерфейс к базам данных на платформе </a:t>
            </a:r>
            <a:r>
              <a:rPr lang="ru-RU" dirty="0" err="1"/>
              <a:t>Java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Это интерфейс прикладного программирования для выполнения SQL-запросов к базам данных из программ, написанных на </a:t>
            </a:r>
            <a:r>
              <a:rPr lang="ru-RU" dirty="0" err="1"/>
              <a:t>платформенно-независимом</a:t>
            </a:r>
            <a:r>
              <a:rPr lang="ru-RU" dirty="0"/>
              <a:t> языке </a:t>
            </a:r>
            <a:r>
              <a:rPr lang="ru-RU" dirty="0" err="1"/>
              <a:t>Java</a:t>
            </a:r>
            <a:r>
              <a:rPr lang="ru-RU" dirty="0"/>
              <a:t>, позволяющем создавать как самостоятельные приложения, так и </a:t>
            </a:r>
            <a:r>
              <a:rPr lang="ru-RU" dirty="0" err="1"/>
              <a:t>аплеты</a:t>
            </a:r>
            <a:r>
              <a:rPr lang="ru-RU" dirty="0"/>
              <a:t>, встраиваемые в Web-страницы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72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25" y="196683"/>
            <a:ext cx="11831053" cy="1325563"/>
          </a:xfrm>
        </p:spPr>
        <p:txBody>
          <a:bodyPr>
            <a:normAutofit/>
          </a:bodyPr>
          <a:lstStyle/>
          <a:p>
            <a:r>
              <a:rPr lang="ru-RU" dirty="0"/>
              <a:t>MIDAS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023" y="1740570"/>
            <a:ext cx="11425269" cy="27592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Технология MIDAS позволяет получать доступ к данным, физически расположенным на разных машинах, распределять нагрузку ресурсов по сети, автоматически получать ограничения на данные, что позволяет уменьшить сетевой "</a:t>
            </a:r>
            <a:r>
              <a:rPr lang="ru-RU" sz="2000" dirty="0" err="1"/>
              <a:t>траффик</a:t>
            </a:r>
            <a:r>
              <a:rPr lang="ru-RU" sz="2000" dirty="0"/>
              <a:t>", а также разделить бизнес-логику приложения на менее уязвимые части.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С помощью MIDAS можно создавать системы, которые могут обрабатывать запросы Internet-приложений. MIDAS работает одинаково хорошо с технологиями CORBA, СОМ, </a:t>
            </a:r>
            <a:r>
              <a:rPr lang="ru-RU" sz="2000" dirty="0" err="1"/>
              <a:t>OLEnterprise</a:t>
            </a:r>
            <a:r>
              <a:rPr lang="ru-RU" sz="2000" dirty="0"/>
              <a:t> и MTS и упрощает интеграцию существующих систем.</a:t>
            </a:r>
          </a:p>
          <a:p>
            <a:endParaRPr lang="ru-RU" sz="20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14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2" y="19668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CORBA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621" y="1621088"/>
            <a:ext cx="6939499" cy="447220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Технология CORBA, разработанная группой компаний ОМС (</a:t>
            </a:r>
            <a:r>
              <a:rPr lang="ru-RU" dirty="0" err="1"/>
              <a:t>Object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-</a:t>
            </a:r>
            <a:r>
              <a:rPr lang="en-US" dirty="0"/>
              <a:t> </a:t>
            </a:r>
            <a:r>
              <a:rPr lang="ru-RU" dirty="0"/>
              <a:t>группа внедрения объектной технологии программирования) - технологический стандарт написания распределённых приложений, продвигаемый консорциумом (рабочей группой) OMG и соответствующая ему информационная технология.</a:t>
            </a:r>
          </a:p>
          <a:p>
            <a:pPr marL="0" indent="0" algn="just">
              <a:buNone/>
            </a:pPr>
            <a:r>
              <a:rPr lang="ru-RU" dirty="0"/>
              <a:t>Программное ядро CORBA реализовано для всех</a:t>
            </a:r>
            <a:r>
              <a:rPr lang="en-US" dirty="0"/>
              <a:t> </a:t>
            </a:r>
            <a:r>
              <a:rPr lang="ru-RU" dirty="0"/>
              <a:t>основных аппаратных и программных платформ и потому эту технологию можно использовать</a:t>
            </a:r>
            <a:r>
              <a:rPr lang="en-US" dirty="0"/>
              <a:t> </a:t>
            </a:r>
            <a:r>
              <a:rPr lang="ru-RU" dirty="0"/>
              <a:t>для создания распределенного программного обеспечения в гетерогенной (разнородной)</a:t>
            </a:r>
            <a:r>
              <a:rPr lang="en-US" dirty="0"/>
              <a:t> </a:t>
            </a:r>
            <a:r>
              <a:rPr lang="ru-RU" dirty="0"/>
              <a:t>вычислительной среде.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Организация взаимодействия между объектами клиента и сервера в</a:t>
            </a:r>
            <a:r>
              <a:rPr lang="en-US" dirty="0"/>
              <a:t> </a:t>
            </a:r>
            <a:r>
              <a:rPr lang="ru-RU" dirty="0"/>
              <a:t>CORBA осуществляется с помощью специального посредника, названного </a:t>
            </a:r>
            <a:r>
              <a:rPr lang="ru-RU" dirty="0" err="1"/>
              <a:t>VisiBroker</a:t>
            </a:r>
            <a:r>
              <a:rPr lang="ru-RU" dirty="0"/>
              <a:t>, и другого</a:t>
            </a:r>
            <a:r>
              <a:rPr lang="en-US" dirty="0"/>
              <a:t> </a:t>
            </a:r>
            <a:r>
              <a:rPr lang="ru-RU" dirty="0"/>
              <a:t>специализированного программного обеспечения.</a:t>
            </a:r>
          </a:p>
          <a:p>
            <a:pPr marL="0" indent="0" algn="just">
              <a:buNone/>
            </a:pPr>
            <a:r>
              <a:rPr lang="ru-RU" dirty="0"/>
              <a:t>CORBA является механизмом в программном обеспечении для осуществления интеграции изолированных систем, который даёт возможность программам, написанным на разных языках программирования, работающих в разных узлах сети, взаимодействовать друг с другом так же просто, как если бы они находились в адресном пространстве одного процесса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46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556"/>
            <a:ext cx="11454063" cy="1198981"/>
          </a:xfrm>
        </p:spPr>
        <p:txBody>
          <a:bodyPr>
            <a:normAutofit/>
          </a:bodyPr>
          <a:lstStyle/>
          <a:p>
            <a:r>
              <a:rPr lang="ru-RU" dirty="0"/>
              <a:t>MTS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747" y="1428582"/>
            <a:ext cx="7035390" cy="459270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MTS (Microsoft </a:t>
            </a:r>
            <a:r>
              <a:rPr lang="ru-RU" dirty="0" err="1"/>
              <a:t>Transaction</a:t>
            </a:r>
            <a:r>
              <a:rPr lang="ru-RU" dirty="0"/>
              <a:t> </a:t>
            </a:r>
            <a:r>
              <a:rPr lang="ru-RU" dirty="0" err="1"/>
              <a:t>Server</a:t>
            </a:r>
            <a:r>
              <a:rPr lang="ru-RU" dirty="0"/>
              <a:t> - сервер управления транзакциями) технология,</a:t>
            </a:r>
            <a:r>
              <a:rPr lang="en-US" dirty="0"/>
              <a:t> </a:t>
            </a:r>
            <a:r>
              <a:rPr lang="ru-RU" dirty="0"/>
              <a:t>обеспечивающая безопасность и стабильную работу распределенных приложений при больших</a:t>
            </a:r>
            <a:r>
              <a:rPr lang="en-US" dirty="0"/>
              <a:t> </a:t>
            </a:r>
            <a:r>
              <a:rPr lang="ru-RU" dirty="0"/>
              <a:t>объемах передаваемых данных.</a:t>
            </a:r>
          </a:p>
          <a:p>
            <a:pPr marL="0" indent="0" algn="just">
              <a:buNone/>
            </a:pPr>
            <a:r>
              <a:rPr lang="ru-RU" dirty="0"/>
              <a:t>Технология COM+ (старое название </a:t>
            </a:r>
            <a:r>
              <a:rPr lang="ru-RU" dirty="0" err="1"/>
              <a:t>Microsoft</a:t>
            </a:r>
            <a:r>
              <a:rPr lang="ru-RU" dirty="0"/>
              <a:t> </a:t>
            </a:r>
            <a:r>
              <a:rPr lang="ru-RU" dirty="0" err="1"/>
              <a:t>Transaction</a:t>
            </a:r>
            <a:r>
              <a:rPr lang="ru-RU" dirty="0"/>
              <a:t> </a:t>
            </a:r>
            <a:r>
              <a:rPr lang="ru-RU" dirty="0" err="1"/>
              <a:t>Server</a:t>
            </a:r>
            <a:r>
              <a:rPr lang="ru-RU" dirty="0"/>
              <a:t>, MTS) входит в состав серверных операционных систем </a:t>
            </a:r>
            <a:r>
              <a:rPr lang="ru-RU" dirty="0" err="1"/>
              <a:t>Microsoft</a:t>
            </a:r>
            <a:r>
              <a:rPr lang="ru-RU" dirty="0"/>
              <a:t> и предназначена для поддержки систем обработки транзакций, распространение и функционирование распределенных приложений для сетей Интернет и </a:t>
            </a:r>
            <a:r>
              <a:rPr lang="ru-RU" dirty="0" err="1"/>
              <a:t>интранет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83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57" y="136525"/>
            <a:ext cx="11638547" cy="1325563"/>
          </a:xfrm>
        </p:spPr>
        <p:txBody>
          <a:bodyPr>
            <a:normAutofit/>
          </a:bodyPr>
          <a:lstStyle/>
          <a:p>
            <a:r>
              <a:rPr lang="ru-RU" dirty="0"/>
              <a:t>Этапы создания клиентского приложения с базой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904" y="1669215"/>
            <a:ext cx="11313696" cy="289075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Создаётся база данных;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В проекте создаются объекты связи, которые подключаются к файлу данных;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Создаются формы;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Создаются отчёты.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0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03250"/>
            <a:ext cx="97155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344" y="6453336"/>
            <a:ext cx="37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https://gb.ru/blog/arhitektuta-sistemy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556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14" y="220746"/>
            <a:ext cx="11602453" cy="1325563"/>
          </a:xfrm>
        </p:spPr>
        <p:txBody>
          <a:bodyPr>
            <a:normAutofit/>
          </a:bodyPr>
          <a:lstStyle/>
          <a:p>
            <a:r>
              <a:rPr lang="ru-RU" dirty="0"/>
              <a:t>Этап 1. Создание БД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5" y="1717758"/>
            <a:ext cx="10446835" cy="42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73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24" y="234572"/>
            <a:ext cx="11478127" cy="1325563"/>
          </a:xfrm>
        </p:spPr>
        <p:txBody>
          <a:bodyPr>
            <a:normAutofit/>
          </a:bodyPr>
          <a:lstStyle/>
          <a:p>
            <a:r>
              <a:rPr lang="ru-RU" dirty="0"/>
              <a:t>Этап 2. Выбор технологии подключения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" y="1649829"/>
            <a:ext cx="9480431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5590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88" y="160588"/>
            <a:ext cx="11662611" cy="1325563"/>
          </a:xfrm>
        </p:spPr>
        <p:txBody>
          <a:bodyPr>
            <a:normAutofit/>
          </a:bodyPr>
          <a:lstStyle/>
          <a:p>
            <a:r>
              <a:rPr lang="ru-RU" dirty="0"/>
              <a:t>Этап 2. Создание подключения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84" y="1693277"/>
            <a:ext cx="11458074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6" y="1261550"/>
            <a:ext cx="3010317" cy="531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90" y="1261550"/>
            <a:ext cx="62674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00862" y="6211942"/>
            <a:ext cx="601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Dsn</a:t>
            </a:r>
            <a:r>
              <a:rPr lang="en-US" dirty="0"/>
              <a:t>=data1;server=127.0.0.1;uid=</a:t>
            </a:r>
            <a:r>
              <a:rPr lang="en-US" dirty="0" err="1"/>
              <a:t>root;database</a:t>
            </a:r>
            <a:r>
              <a:rPr lang="en-US" dirty="0"/>
              <a:t>=</a:t>
            </a:r>
            <a:r>
              <a:rPr lang="en-US" dirty="0" err="1"/>
              <a:t>bd;port</a:t>
            </a:r>
            <a:r>
              <a:rPr lang="en-US" dirty="0"/>
              <a:t>=3306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78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84" y="304967"/>
            <a:ext cx="11734800" cy="1325563"/>
          </a:xfrm>
        </p:spPr>
        <p:txBody>
          <a:bodyPr>
            <a:normAutofit/>
          </a:bodyPr>
          <a:lstStyle/>
          <a:p>
            <a:r>
              <a:rPr lang="ru-RU" dirty="0"/>
              <a:t>Этап 2. Настройка элементов подключения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" y="1635543"/>
            <a:ext cx="6496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00" y="1537788"/>
            <a:ext cx="4984262" cy="35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37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58" y="268872"/>
            <a:ext cx="11662610" cy="1325563"/>
          </a:xfrm>
        </p:spPr>
        <p:txBody>
          <a:bodyPr>
            <a:normAutofit/>
          </a:bodyPr>
          <a:lstStyle/>
          <a:p>
            <a:r>
              <a:rPr lang="ru-RU" dirty="0"/>
              <a:t>Этап 3. Настройка визуальных компонентов, кодирование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54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6" y="2002048"/>
            <a:ext cx="7078831" cy="205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432" y="4609237"/>
            <a:ext cx="11221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private: System::Void Form1_FormClosing(System::Object^  sender, System::Windows::Forms::</a:t>
            </a:r>
            <a:r>
              <a:rPr lang="en-US" dirty="0" err="1"/>
              <a:t>FormClosingEventArgs</a:t>
            </a:r>
            <a:r>
              <a:rPr lang="en-US" dirty="0"/>
              <a:t>^  e) </a:t>
            </a:r>
            <a:endParaRPr lang="ru-RU" dirty="0"/>
          </a:p>
          <a:p>
            <a:r>
              <a:rPr lang="ru-RU" dirty="0"/>
              <a:t>	</a:t>
            </a:r>
            <a:r>
              <a:rPr lang="en-US" dirty="0"/>
              <a:t>{</a:t>
            </a:r>
          </a:p>
          <a:p>
            <a:r>
              <a:rPr lang="ru-RU" dirty="0"/>
              <a:t>	</a:t>
            </a:r>
            <a:r>
              <a:rPr lang="en-US" dirty="0"/>
              <a:t> odbcDataAdapter1-&gt;Update(dataSet1-&gt;Tables["</a:t>
            </a:r>
            <a:r>
              <a:rPr lang="en-US" dirty="0" err="1"/>
              <a:t>contacs</a:t>
            </a:r>
            <a:r>
              <a:rPr lang="en-US" dirty="0"/>
              <a:t>"]);</a:t>
            </a:r>
          </a:p>
          <a:p>
            <a:r>
              <a:rPr lang="en-US" dirty="0"/>
              <a:t>	 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83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9" y="224881"/>
            <a:ext cx="11646878" cy="1325563"/>
          </a:xfrm>
        </p:spPr>
        <p:txBody>
          <a:bodyPr>
            <a:normAutofit/>
          </a:bodyPr>
          <a:lstStyle/>
          <a:p>
            <a:r>
              <a:rPr lang="ru-RU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4" y="1825625"/>
            <a:ext cx="11383108" cy="4351338"/>
          </a:xfrm>
        </p:spPr>
        <p:txBody>
          <a:bodyPr>
            <a:normAutofit fontScale="92500" lnSpcReduction="1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/>
              <a:t>Как вы думаете, какая наиболее оптимальная технология доступа из вышеперечисленных для доступа к удаленным базам данных.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Разделите предложенные технологии доступа на две группы – низкоуровневые и высокоуровневые.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Разделите предложенные технологии доступа на две группы – для распределенных приложений и остальные.</a:t>
            </a:r>
            <a:endParaRPr lang="en-US" dirty="0"/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В чем основное преимущество использования технологии </a:t>
            </a:r>
            <a:r>
              <a:rPr lang="en-US" dirty="0"/>
              <a:t>COM</a:t>
            </a:r>
            <a:r>
              <a:rPr lang="ru-RU" dirty="0"/>
              <a:t>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Произведите оптимальный выбор СУБД для реализации следующих проектов: информационная система деятельности стационара городской больницы, игра типа «</a:t>
            </a:r>
            <a:r>
              <a:rPr lang="en-US" dirty="0"/>
              <a:t>Hidden object</a:t>
            </a:r>
            <a:r>
              <a:rPr lang="ru-RU" dirty="0"/>
              <a:t>», ПО для сервера пиринговой сети, банковская онлайн система. Аргументируйте свой ответ.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6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28" y="51842"/>
            <a:ext cx="10515600" cy="1325563"/>
          </a:xfrm>
        </p:spPr>
        <p:txBody>
          <a:bodyPr/>
          <a:lstStyle/>
          <a:p>
            <a:r>
              <a:rPr lang="ru-RU" dirty="0"/>
              <a:t>Классификация баз данных по технологии обработки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B154DD-9BCE-4373-AF20-33A32C78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2" descr="http://www.4stud.info/networking/img/cs-mod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556792"/>
            <a:ext cx="10081120" cy="45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16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базы данных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объектов базы данных.</a:t>
            </a:r>
          </a:p>
          <a:p>
            <a:pPr marL="733425" lvl="1" indent="-457200" algn="just">
              <a:buFontTx/>
              <a:buAutoNum type="arabicPeriod"/>
            </a:pPr>
            <a:r>
              <a:rPr lang="ru-RU" altLang="ru-RU" dirty="0"/>
              <a:t>Создать обобщенное неформальное описание создаваемой базы данных (ИЛМ). </a:t>
            </a:r>
          </a:p>
          <a:p>
            <a:pPr marL="733425" lvl="1" indent="-457200" algn="just">
              <a:buFontTx/>
              <a:buAutoNum type="arabicPeriod"/>
            </a:pPr>
            <a:r>
              <a:rPr lang="ru-RU" altLang="ru-RU" dirty="0"/>
              <a:t>Представить каждый отдельный объект инфологической модели в виде двумерной таблицы и определить ключевые поля.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Произвести процедуру нормализации.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Установить связи между таблицами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Перенести инфологическую модель на язык конкретной СУБД.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интерфейса взаимодействия с базой данных.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баз данных под конкретную вычислительную среду или информационную технологию.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баз данных под назначение системы.</a:t>
            </a:r>
          </a:p>
          <a:p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BA7E-0D9B-4DA4-9D4D-AA96B10E5868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69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AC78D-0E07-4AF4-BFD2-112B3030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50799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Проектирование баз данных</a:t>
            </a:r>
          </a:p>
        </p:txBody>
      </p:sp>
      <p:pic>
        <p:nvPicPr>
          <p:cNvPr id="5123" name="Picture 4" descr="Контекстная диаграмма процесса проектирования базы данных">
            <a:extLst>
              <a:ext uri="{FF2B5EF4-FFF2-40B4-BE49-F238E27FC236}">
                <a16:creationId xmlns:a16="http://schemas.microsoft.com/office/drawing/2014/main" xmlns="" id="{213E0A80-B0DD-449E-8536-7FE5FDAF1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2187" y="1242111"/>
            <a:ext cx="7609821" cy="5269530"/>
          </a:xfr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5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DFC28-2F05-4CEF-A5DC-2F97632C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логической модели базы данных</a:t>
            </a:r>
          </a:p>
        </p:txBody>
      </p:sp>
      <p:sp>
        <p:nvSpPr>
          <p:cNvPr id="50179" name="Содержимое 2">
            <a:extLst>
              <a:ext uri="{FF2B5EF4-FFF2-40B4-BE49-F238E27FC236}">
                <a16:creationId xmlns:a16="http://schemas.microsoft.com/office/drawing/2014/main" xmlns="" id="{28FFB493-28E3-4747-BEBA-C7F45C61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12" y="1253331"/>
            <a:ext cx="11434010" cy="53496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 algn="just" eaLnBrk="1" hangingPunct="1">
              <a:buFont typeface="+mj-lt"/>
              <a:buAutoNum type="arabicPeriod"/>
            </a:pPr>
            <a:r>
              <a:rPr lang="ru-RU" altLang="ru-RU" sz="1900" dirty="0"/>
              <a:t>Нормализация сущностей предметной области: (получить список атрибутов сущности; определить функциональные зависимости (ФЗ) в сущности; определить детерминанты сущности; определить возможные ключи отношения, в частности, рассмотрев уникальный идентификатор сущности; выполнить нормализацию сущности (преобразовать сущность в отношение); для полученного отношения назначить первичные ключи; сформировать список кандидатов на внешние ключи, если необходимо; сформировать бизнес-правила поддержки целостности сущности, если необходимо)</a:t>
            </a:r>
            <a:endParaRPr lang="en-US" altLang="ru-RU" sz="19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нормализация отношений логической модели базы данных: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определить степень связи сущностей;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определить класс принадлежности сущности к связи: (нормализовать отношение (разрешить связи); назначить первичные ключи связывающих отношений, исходя из уникального идентификатора связи и процедуры миграции ключей при нормализации; определить атрибуты связывающих отношений, если необходимо; сформировать бизнес-правила поддержки целостности связей)</a:t>
            </a:r>
            <a:endParaRPr lang="en-US" sz="19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проверка правильности логической модели реляционной базы данных: (проверка отношений на соответствие нормальной форме </a:t>
            </a:r>
            <a:r>
              <a:rPr lang="ru-RU" sz="1900" dirty="0" err="1"/>
              <a:t>Бойса</a:t>
            </a:r>
            <a:r>
              <a:rPr lang="ru-RU" sz="1900" dirty="0"/>
              <a:t>-Кодда; проверка отношений на свойства соединения без потерь и сохранения функциональных зависимостей; предотвращение потери данных путем миграции первичных ключей отношения и назначения внешних ключей; проверка на отсутствие незамкнутых связей; проверка на отсутствие одиночных отношений)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формулировка части исходных данных для решения задачи управления ссылочной целостностью;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документирование логической модели реляционной базы данных;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принятие решения о реализуемости построенной логической модели реляционной базы данных;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принятие решения о разработке физической модели реляционной базы данных</a:t>
            </a:r>
          </a:p>
          <a:p>
            <a:pPr lvl="1" algn="just">
              <a:defRPr/>
            </a:pPr>
            <a:endParaRPr lang="ru-RU" sz="2000" dirty="0"/>
          </a:p>
          <a:p>
            <a:pPr marL="690563" lvl="1" indent="-342900" algn="just"/>
            <a:endParaRPr lang="ru-RU" altLang="ru-RU" sz="1800" dirty="0"/>
          </a:p>
          <a:p>
            <a:pPr eaLnBrk="1" hangingPunct="1"/>
            <a:endParaRPr lang="ru-RU" alt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94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14555</TotalTime>
  <Words>2848</Words>
  <Application>Microsoft Office PowerPoint</Application>
  <PresentationFormat>Произвольный</PresentationFormat>
  <Paragraphs>265</Paragraphs>
  <Slides>55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Диаграмма</vt:lpstr>
      <vt:lpstr>Общие принципы построения приложений программных систем медицинского назначения</vt:lpstr>
      <vt:lpstr>Цели</vt:lpstr>
      <vt:lpstr>Презентация PowerPoint</vt:lpstr>
      <vt:lpstr>Презентация PowerPoint</vt:lpstr>
      <vt:lpstr>Презентация PowerPoint</vt:lpstr>
      <vt:lpstr>Классификация баз данных по технологии обработки</vt:lpstr>
      <vt:lpstr>Проектирование базы данных</vt:lpstr>
      <vt:lpstr>Проектирование баз данных</vt:lpstr>
      <vt:lpstr>Создание логической модели базы данных</vt:lpstr>
      <vt:lpstr>Создание физической модели реляционной базы данных</vt:lpstr>
      <vt:lpstr>Создание физической модели реляционной базы данных: учет влияния транзакций</vt:lpstr>
      <vt:lpstr>Создание серверного кода и подготовка скрипта</vt:lpstr>
      <vt:lpstr>Архитектура СУБД</vt:lpstr>
      <vt:lpstr>Архитектура сервера MySQL</vt:lpstr>
      <vt:lpstr>Физический уровень MySQL</vt:lpstr>
      <vt:lpstr>Критерии выбора сервера баз данных</vt:lpstr>
      <vt:lpstr>СУБД MySQL</vt:lpstr>
      <vt:lpstr>СУБД MySQL</vt:lpstr>
      <vt:lpstr>Microsoft SQL Server</vt:lpstr>
      <vt:lpstr>СУБД Oracle</vt:lpstr>
      <vt:lpstr>Сравнение СУБД</vt:lpstr>
      <vt:lpstr>GUI для СУБД</vt:lpstr>
      <vt:lpstr>Виды серверов</vt:lpstr>
      <vt:lpstr>Виды локальных серверов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доступа к данным</vt:lpstr>
      <vt:lpstr>Модель распределенных объектов </vt:lpstr>
      <vt:lpstr>Object Linking and  Embedding (OLE)</vt:lpstr>
      <vt:lpstr>Компонентная модель объектов Component Object Model (СОМ) </vt:lpstr>
      <vt:lpstr>Презентация PowerPoint</vt:lpstr>
      <vt:lpstr>Функционирование COM и DCOM</vt:lpstr>
      <vt:lpstr>ODBC</vt:lpstr>
      <vt:lpstr>Архитектура ODBC</vt:lpstr>
      <vt:lpstr>Технология OLE DB</vt:lpstr>
      <vt:lpstr>Data Access Objects (DAO)</vt:lpstr>
      <vt:lpstr>RDO (Remote Data Objects)</vt:lpstr>
      <vt:lpstr>ActiveX Data Objects (ADO)</vt:lpstr>
      <vt:lpstr>Архитектура ADO.NET</vt:lpstr>
      <vt:lpstr>.NET</vt:lpstr>
      <vt:lpstr>JDBC</vt:lpstr>
      <vt:lpstr>MIDAS</vt:lpstr>
      <vt:lpstr>CORBA</vt:lpstr>
      <vt:lpstr>MTS</vt:lpstr>
      <vt:lpstr>Этапы создания клиентского приложения с базой данных</vt:lpstr>
      <vt:lpstr>Этап 1. Создание БД</vt:lpstr>
      <vt:lpstr>Этап 2. Выбор технологии подключения</vt:lpstr>
      <vt:lpstr>Этап 2. Создание подключения</vt:lpstr>
      <vt:lpstr>Этап 2. Настройка элементов подключения</vt:lpstr>
      <vt:lpstr>Этап 3. Настройка визуальных компонентов, кодирование</vt:lpstr>
      <vt:lpstr>Задание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XTreme.ws</cp:lastModifiedBy>
  <cp:revision>433</cp:revision>
  <dcterms:created xsi:type="dcterms:W3CDTF">2012-07-30T23:42:41Z</dcterms:created>
  <dcterms:modified xsi:type="dcterms:W3CDTF">2023-09-24T00:01:40Z</dcterms:modified>
</cp:coreProperties>
</file>