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4" r:id="rId11"/>
    <p:sldId id="267" r:id="rId12"/>
    <p:sldId id="273" r:id="rId13"/>
    <p:sldId id="268" r:id="rId14"/>
    <p:sldId id="269" r:id="rId15"/>
    <p:sldId id="272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26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igaretastop.ru/" TargetMode="External"/><Relationship Id="rId2" Type="http://schemas.openxmlformats.org/officeDocument/2006/relationships/hyperlink" Target="http://mlpuemr74.ru/patients/stati-o-zdorove/vliyanie-narkotikov-na-organizm-chelovek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56490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наркотиков на организм человека.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148126" y="4169668"/>
            <a:ext cx="4995874" cy="1554155"/>
          </a:xfrm>
        </p:spPr>
        <p:txBody>
          <a:bodyPr>
            <a:normAutofit/>
          </a:bodyPr>
          <a:lstStyle/>
          <a:p>
            <a:pPr lvl="6"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ыполнила: студентка группы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«Сестринское дело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6"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Анищенко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Снежанна.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74082"/>
            <a:ext cx="69127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образовательное учреждение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профессионального образования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«Красноярский государственный медицинский университет имени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профессора В.Ф.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 Российской Федерации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Фармацевтический колледж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75548" y="6185587"/>
            <a:ext cx="3197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35024" lvl="2" indent="-384048" algn="ctr">
              <a:spcBef>
                <a:spcPct val="20000"/>
              </a:spcBef>
              <a:buClr>
                <a:srgbClr val="0F6FC6"/>
              </a:buClr>
              <a:buSzPct val="80000"/>
              <a:buFont typeface="Wingdings 2"/>
              <a:buChar char=""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Цирроз печени.</a:t>
            </a:r>
            <a:endParaRPr lang="ru-RU" dirty="0"/>
          </a:p>
        </p:txBody>
      </p:sp>
      <p:pic>
        <p:nvPicPr>
          <p:cNvPr id="4" name="Содержимое 3" descr="cirro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142984"/>
            <a:ext cx="4286280" cy="534356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Влияние наркотиков на нервную систему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Наиболее катастрофическим, является действие на человеческий мозг галлюциногенов. </a:t>
            </a:r>
          </a:p>
          <a:p>
            <a:r>
              <a:rPr lang="ru-RU" dirty="0" smtClean="0"/>
              <a:t>Практически все виды наркотиков истощают нервную систему человека, приводя к депрессии, которая, в свою очередь, может довести наркомана до суицида.</a:t>
            </a:r>
          </a:p>
          <a:p>
            <a:r>
              <a:rPr lang="ru-RU" dirty="0" smtClean="0"/>
              <a:t>У любого наркомана, особенно принимающего опиаты, сильно снижен иммунитет. 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928802"/>
            <a:ext cx="5788859" cy="3929090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Мозг здорового человека и наркомана.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Влияние наркотиков на организм подростка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Детская и подростковая наркомания – самое ужасное последствие наркоторговли. У малолетних наркоманов зависимость возникает на много быстрее, а разрушительное действие наркотиков выражено еще сильнее. У подростков, употребляющие наркотические средства, неизбежно, возникает слабоумие, а риск психических заболеваний врастает в разы, гораздо быстрее возникает моральная деградация и разрушение личности. Также, под воздействием наркотических веществ замедляется физическое развитие.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Влияние наркотиков на беременность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Влияние наркотиков на беременность</a:t>
            </a:r>
          </a:p>
          <a:p>
            <a:r>
              <a:rPr lang="ru-RU" dirty="0" smtClean="0"/>
              <a:t>Связано это не только с мутагенным влиянием наркотических веществ на сперматозоиды и яйцеклетки, но и с таким явлением, как прямое токсическое влияние наркотиков на развитие зародыша. Если будущая мать, не прекратила прием наркотических веществ во время беременности, то ребенок может родиться уже наркозависимым.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928802"/>
            <a:ext cx="3143272" cy="3392020"/>
          </a:xfrm>
        </p:spPr>
      </p:pic>
      <p:pic>
        <p:nvPicPr>
          <p:cNvPr id="3075" name="Picture 3" descr="C:\Documents and Settings\student\Рабочий стол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857364"/>
            <a:ext cx="3592310" cy="2714644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Возможные последствия влияния наркотиков на ребенка. 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заключении.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Влияние наркотиков на здоровье человека всесторонне, многогранно, но всегда деструктивно. По данным статистики, срок жизни наркомана составляет 7 – 10 лет. Стоит ли так укорачивать свою жизнь, в обмен на сомнительное удовольствие?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http://mlpuemr74.ru/patients/stati-o-zdorove/vliyanie-narkotikov-na-organizm-cheloveka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http://sigaretastop.ru/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Наркотики. Наркомания.</a:t>
            </a:r>
          </a:p>
          <a:p>
            <a:r>
              <a:rPr lang="ru-RU" dirty="0" smtClean="0"/>
              <a:t>Зависимость психическая и физическая.</a:t>
            </a:r>
          </a:p>
          <a:p>
            <a:r>
              <a:rPr lang="ru-RU" dirty="0" smtClean="0"/>
              <a:t>Что такое наркомания?</a:t>
            </a:r>
          </a:p>
          <a:p>
            <a:r>
              <a:rPr lang="ru-RU" dirty="0" smtClean="0"/>
              <a:t>Мотивы наркомании.</a:t>
            </a:r>
          </a:p>
          <a:p>
            <a:r>
              <a:rPr lang="ru-RU" dirty="0" smtClean="0"/>
              <a:t>Влияние на разные системы человека.</a:t>
            </a:r>
          </a:p>
          <a:p>
            <a:r>
              <a:rPr lang="ru-RU" dirty="0" smtClean="0"/>
              <a:t>Заключение.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наркотик?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Медицинское определение : наркотик – вещество, лекарственное средство, оказывающее специфическое (стимулирующее, седативное, галлюциногенное и др.) действие на центральную нервную систему. Что может являться причиной его немедицинского  потребления, а так же обладает потенциалом к формированию пристрастной или болезненной зависимости.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7467600" cy="4525963"/>
          </a:xfrm>
        </p:spPr>
        <p:txBody>
          <a:bodyPr/>
          <a:lstStyle/>
          <a:p>
            <a:r>
              <a:rPr lang="ru-RU" dirty="0" smtClean="0"/>
              <a:t>Наркотики обладают свойством вызывать привыкание – толерантность .</a:t>
            </a:r>
          </a:p>
          <a:p>
            <a:r>
              <a:rPr lang="ru-RU" dirty="0" smtClean="0"/>
              <a:t>Зависимость проявляется синдромом отмены или «абстинентным синдромом» (на сленге «ломка»), что является отличительной чертой наркотиков.</a:t>
            </a:r>
            <a:endParaRPr lang="ru-RU" dirty="0"/>
          </a:p>
        </p:txBody>
      </p:sp>
      <p:pic>
        <p:nvPicPr>
          <p:cNvPr id="2050" name="Picture 2" descr="C:\Documents and Settings\student\Рабочий стол\x_1f9fea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929066"/>
            <a:ext cx="3643582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6572296" cy="60007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Наркотическую зависимость делят на психическую и физическую. </a:t>
            </a:r>
          </a:p>
          <a:p>
            <a:r>
              <a:rPr lang="ru-RU" dirty="0" smtClean="0"/>
              <a:t>Психическая зависимость связана с тем, что прием определенного вещества, связывается с приятным состоянием</a:t>
            </a:r>
          </a:p>
          <a:p>
            <a:r>
              <a:rPr lang="ru-RU" dirty="0" smtClean="0"/>
              <a:t>Физическая зависимость связана с тем, что регулярный прием веществ изменяет обмен веществ в организме употребляющего.</a:t>
            </a:r>
            <a:endParaRPr lang="ru-RU" dirty="0"/>
          </a:p>
        </p:txBody>
      </p:sp>
      <p:pic>
        <p:nvPicPr>
          <p:cNvPr id="4098" name="Picture 2" descr="C:\Documents and Settings\student\Рабочий стол\1281491342_yqpwapta1oexzs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57166"/>
            <a:ext cx="2714644" cy="361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наркомания? 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Наркомания – это заболевание, обусловленное зависимостью от наркотических средств или психотропного вещества. Наркоман – лицо, которое незаконно употребляет наркотические средства или психотропные вещества без назначения врача и которому выставлен диагноз «наркомания».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 smtClean="0"/>
              <a:t>Мотивами к наркомании являются:</a:t>
            </a:r>
            <a:endParaRPr lang="ru-RU" dirty="0" smtClean="0"/>
          </a:p>
          <a:p>
            <a:r>
              <a:rPr lang="ru-RU" dirty="0" smtClean="0"/>
              <a:t>- удовлетворение любопытства относительно действия наркотического вещества</a:t>
            </a:r>
          </a:p>
          <a:p>
            <a:r>
              <a:rPr lang="ru-RU" dirty="0" smtClean="0"/>
              <a:t>- испытание чувства принадлежности с целью быть принятым определенной группой людей</a:t>
            </a:r>
          </a:p>
          <a:p>
            <a:r>
              <a:rPr lang="ru-RU" dirty="0" smtClean="0"/>
              <a:t>- выражение независимости, а иногда враждебного отношения к окружающим</a:t>
            </a:r>
          </a:p>
          <a:p>
            <a:r>
              <a:rPr lang="ru-RU" dirty="0" smtClean="0"/>
              <a:t>- познание приносящее удовольствие нового, волнующего и таящего опасность опыта</a:t>
            </a:r>
          </a:p>
          <a:p>
            <a:r>
              <a:rPr lang="ru-RU" dirty="0" smtClean="0"/>
              <a:t>- достижение ясности мышления или творческого вдохновения</a:t>
            </a:r>
          </a:p>
          <a:p>
            <a:r>
              <a:rPr lang="ru-RU" dirty="0" smtClean="0"/>
              <a:t>- достижение чувства полного расслабления</a:t>
            </a:r>
          </a:p>
          <a:p>
            <a:r>
              <a:rPr lang="ru-RU" dirty="0" smtClean="0"/>
              <a:t> - уход от чего то гнетущего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Влияние наркотиков на сердце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приеме опиатов возникает угнетение центров регуляции деятельности сердца и сосудов. В результате снижается кровяное давление, </a:t>
            </a:r>
            <a:r>
              <a:rPr lang="ru-RU" dirty="0" err="1" smtClean="0"/>
              <a:t>урежается</a:t>
            </a:r>
            <a:r>
              <a:rPr lang="ru-RU" dirty="0" smtClean="0"/>
              <a:t> пульс. Организм начинает недополучать кислород и впадает в уже описанное состояние гипоксии.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Влияние наркотиков на систему пищеварения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Большинство наркотических веществ отрицательно влияет на аппетит, в связи с этим, все наркоманы имеют пониженный статус питания, вплоть до полного истощения.</a:t>
            </a:r>
          </a:p>
          <a:p>
            <a:r>
              <a:rPr lang="ru-RU" dirty="0" smtClean="0"/>
              <a:t>Последствия после наркотиков значительно выражены в печени.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</TotalTime>
  <Words>480</Words>
  <Application>Microsoft Office PowerPoint</Application>
  <PresentationFormat>Экран (4:3)</PresentationFormat>
  <Paragraphs>56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Franklin Gothic Book</vt:lpstr>
      <vt:lpstr>Times New Roman</vt:lpstr>
      <vt:lpstr>Wingdings 2</vt:lpstr>
      <vt:lpstr>Техническая</vt:lpstr>
      <vt:lpstr>Влияние наркотиков на организм человека. </vt:lpstr>
      <vt:lpstr>План:</vt:lpstr>
      <vt:lpstr>Что такое наркотик?</vt:lpstr>
      <vt:lpstr>Презентация PowerPoint</vt:lpstr>
      <vt:lpstr>Презентация PowerPoint</vt:lpstr>
      <vt:lpstr>Что такое наркомания?  </vt:lpstr>
      <vt:lpstr>Презентация PowerPoint</vt:lpstr>
      <vt:lpstr>Влияние наркотиков на сердце </vt:lpstr>
      <vt:lpstr>Влияние наркотиков на систему пищеварения </vt:lpstr>
      <vt:lpstr>Цирроз печени.</vt:lpstr>
      <vt:lpstr>Влияние наркотиков на нервную систему </vt:lpstr>
      <vt:lpstr>Мозг здорового человека и наркомана. </vt:lpstr>
      <vt:lpstr>Влияние наркотиков на организм подростка </vt:lpstr>
      <vt:lpstr>Влияние наркотиков на беременность </vt:lpstr>
      <vt:lpstr>Возможные последствия влияния наркотиков на ребенка.  </vt:lpstr>
      <vt:lpstr>В заключении.</vt:lpstr>
      <vt:lpstr>Ресурсы: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наркотиков на организм человека. </dc:title>
  <cp:lastModifiedBy>Екатерина Корман</cp:lastModifiedBy>
  <cp:revision>9</cp:revision>
  <dcterms:modified xsi:type="dcterms:W3CDTF">2014-12-13T15:20:39Z</dcterms:modified>
</cp:coreProperties>
</file>