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91" r:id="rId5"/>
    <p:sldId id="318" r:id="rId6"/>
    <p:sldId id="261" r:id="rId7"/>
    <p:sldId id="292" r:id="rId8"/>
    <p:sldId id="262" r:id="rId9"/>
    <p:sldId id="314" r:id="rId10"/>
    <p:sldId id="316" r:id="rId11"/>
    <p:sldId id="315" r:id="rId12"/>
    <p:sldId id="317" r:id="rId13"/>
    <p:sldId id="266" r:id="rId14"/>
    <p:sldId id="267" r:id="rId15"/>
    <p:sldId id="268" r:id="rId16"/>
    <p:sldId id="299" r:id="rId17"/>
    <p:sldId id="298" r:id="rId18"/>
    <p:sldId id="270" r:id="rId19"/>
    <p:sldId id="271" r:id="rId20"/>
    <p:sldId id="272" r:id="rId21"/>
    <p:sldId id="273" r:id="rId22"/>
    <p:sldId id="276" r:id="rId23"/>
    <p:sldId id="277" r:id="rId24"/>
    <p:sldId id="300" r:id="rId25"/>
    <p:sldId id="280" r:id="rId26"/>
    <p:sldId id="281" r:id="rId27"/>
    <p:sldId id="282" r:id="rId28"/>
    <p:sldId id="301" r:id="rId29"/>
    <p:sldId id="302" r:id="rId30"/>
    <p:sldId id="309" r:id="rId31"/>
    <p:sldId id="311" r:id="rId32"/>
    <p:sldId id="312" r:id="rId33"/>
    <p:sldId id="31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0;&#1072;&#1092;&#1080;&#1083;&#1086;&#1082;&#1086;&#1082;&#1082;%20%20-%20&#1074;&#1085;&#1091;&#1090;&#1088;&#1080;&#1073;&#1086;&#1083;&#1100;&#1085;&#1080;&#1095;&#1085;&#1072;&#1103;%20&#1080;&#1085;&#1092;&#1077;&#1082;&#1094;&#1080;&#1103;.mp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Патогенные кокки</a:t>
            </a:r>
            <a:r>
              <a:rPr lang="ru-RU" sz="24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17693"/>
            <a:ext cx="117221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Разнообразные ферменты стафилококков играют роль факторов агрессии и защиты.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фактором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плазмокоагулаза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свертывающая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сыворотку (плазму) крови и образующая </a:t>
            </a:r>
            <a:r>
              <a:rPr lang="ru-RU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тромбиноподобное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вещество, обволакивающее стафилококки и препятствующее действию защитных реакций организма.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фибролизин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ДНК-аза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лецитиназа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фосфатаза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47984"/>
            <a:ext cx="118237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Стафилококки синтезируют обширный комплекс экзотоксинов: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Мембраноповреждающие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токсины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могут повреждать эритроциты (гемолизины), лейкоциты, макрофаги, тромбоциты и др. Выделяют несколько типов, отличающихся по антигенной структуре, спектру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лизируемых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клеток, скорости действия.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Эксфолиативные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токсины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оказывают дерматонекротическое действие (пузырчатка новорожденных).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Экзотоксин, вызывающий синдром токсического шока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Высокосорбционные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тампоны вызывали тяжелый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эндотоксический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шок у женщин.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Энтеротоксины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 которыми связаны пищевые интоксикации. </a:t>
            </a:r>
          </a:p>
        </p:txBody>
      </p:sp>
    </p:spTree>
    <p:extLst>
      <p:ext uri="{BB962C8B-B14F-4D97-AF65-F5344CB8AC3E}">
        <p14:creationId xmlns:p14="http://schemas.microsoft.com/office/powerpoint/2010/main" val="10136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84140"/>
            <a:ext cx="11442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Ряд экзотоксинов и других структур стафилококков обладают аллергизирующим действием, обусловливая эффект развития ГЗТ. Наличие перекрестно-реагирующих антигенов способствует развитию аутоиммунных процессов.</a:t>
            </a:r>
          </a:p>
          <a:p>
            <a:pPr lvl="0" algn="just"/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Факторы, угнетающие фагоцитоз - капсула, белок А,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тейхоевые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кислоты,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пептидогликан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токсины.</a:t>
            </a:r>
          </a:p>
        </p:txBody>
      </p:sp>
    </p:spTree>
    <p:extLst>
      <p:ext uri="{BB962C8B-B14F-4D97-AF65-F5344CB8AC3E}">
        <p14:creationId xmlns:p14="http://schemas.microsoft.com/office/powerpoint/2010/main" val="38647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35" y="224765"/>
            <a:ext cx="108862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Особые свойства возбудителя: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поражать практически любую ткань и орган.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высокая устойчивость среди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спорообразующих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бактерий к факторам внешней среды.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пребывание на кожных покровах и сообщающихся с внешней средой слизистых оболочках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meduniver.com/Medical/farmacologia/Img/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90673"/>
            <a:ext cx="4200525" cy="29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535" y="3887306"/>
            <a:ext cx="73567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Суперантигенные свойства.</a:t>
            </a:r>
            <a:endParaRPr lang="ru-RU" sz="32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Высокая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изменчивость и антибиотикорезистентность, что имеет важное значение для эпидемического процесса.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323"/>
            <a:ext cx="8991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Эпидемиологические особенности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Стафилококковые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могут носить характер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эндогенной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(повреждение органов и тканей с проникновением возбудителя)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экзогенный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характер, обусловленный различными путями заражения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алиментарным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стафилококковых отравлениях),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контактно-бытовым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воздушно-капельным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воздушно-пылевым.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medkursor.ru/pics/64_200746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520" y="1315864"/>
            <a:ext cx="5430344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81" y="144978"/>
            <a:ext cx="79342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клиники и патогенеза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Стафилококковые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можно разделить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Локальные: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фурункулы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панариции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мастит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гнойные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раневых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поверхностей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encrypted-tbn0.gstatic.com/images?q=tbn:ANd9GcRTT9MqsF8qmmHkcjoeN3GqD-xL3fDdlE-HDyoGLXCkSVgvuEtL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04" y="144977"/>
            <a:ext cx="3994297" cy="31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165606"/>
            <a:ext cx="703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Системные (генерализованные):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стафилококковые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пневмонии,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родов и операций, приводящих к синдрому токсического шока,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остеомиелиты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medbooking.com/gallery/3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56" y="547220"/>
            <a:ext cx="3333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58740"/>
            <a:ext cx="1130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Постинфекционный иммунитет при стафилококковых инфекциях можно разделить на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клеточный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гуморальный,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антибактериальный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антитоксический. </a:t>
            </a:r>
          </a:p>
          <a:p>
            <a:pPr lvl="0"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очень разнообразной и изменчивой антигенной структурой перекрестного иммунитета у стафилококков нет.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защите важную роль имеют антитоксины, антибактериальные антитела, антитела против ферментов патогенности, Т-лимфоциты, фагоциты.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9" y="250981"/>
            <a:ext cx="11239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и лечение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адекватной антимикробной терапии необходимо определение чувствительности культур к антибиотикам (прежде всего - к бета-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лактамовым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тяжелых и затяжных случаях применяют донорский антистафилококковый иммуноглобулин.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 может оказать фаготерапия. Для создания иммунитета применяют стафилококковый анатоксин, создающий антитоксический иммунитет. 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11036300" y="5651500"/>
            <a:ext cx="889000" cy="1028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137729"/>
            <a:ext cx="76650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семейство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Streptococcaceae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входит семь родов, из которых для человека наибольшее значение имеют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стрептококки: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Enterococcus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значимые виды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(стрептококки группы А), 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(пневмококк),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viridans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(зеленящие стрептококки),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faecalis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optisalt.su/sites/default/files/resize/images/content/streptococcus-246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06" y="0"/>
            <a:ext cx="4103494" cy="41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" y="290795"/>
            <a:ext cx="6096000" cy="27207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Пневмококк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gastroscan.ru/handbook/images03/staphylococcus-aureu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57" y="623454"/>
            <a:ext cx="6751390" cy="4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36" y="190731"/>
            <a:ext cx="7445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рамположительные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Шаровидной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овоидной формы,  чаще в виде цепочек,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Неподвижные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спор.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Патогенные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образуют капсулу (у пневмококка имеет диагностическое значение).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tiensmed.ru/news/uimg/ec/betahemolytic-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05" y="0"/>
            <a:ext cx="4205995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" y="0"/>
            <a:ext cx="813779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Культивирование. 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Факультативные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анаэробы. 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Устойчивость к факторам окружающей среды.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Стрептококки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довольно устойчивы в окружающей среде. При температуре 60°С погибают через 30 мин. В высушенном гное и мокроте они сохраняются месяцами. Обычные концентрации дезинфицирующих веществ губят их через 15–20 мин. 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инфекции.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 (больные и носители), реже животные или инфицированные продукты.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http://mikrobiki.ru/images/stories/16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79" y="103476"/>
            <a:ext cx="3840901" cy="21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09" y="284248"/>
            <a:ext cx="72597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Эпидемиологические особенности.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являются больные острыми стрептококковыми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инфекциями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ангина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скарлатина, </a:t>
            </a:r>
          </a:p>
          <a:p>
            <a:pPr algn="just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воздушно-капельный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контактный,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редко - алиментарный.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://baby-calendar.ru/wp-content/uploads/2013/05/%D0%93%D1%80%D0%B8%D0%B1%D0%BA%D0%BE%D0%B2%D0%B0%D1%8F-%D0%B0%D0%BD%D0%B3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73182"/>
            <a:ext cx="4000211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medglobus.ru/pneumonia%20x-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1" y="3285069"/>
            <a:ext cx="4505804" cy="31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7" y="84726"/>
            <a:ext cx="116031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Клинико-патогенетические особенности.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обитатели слизистых верхних дыхательных путей, пищеварительного и мочеполового трактов, вызывают различные заболевания эндо- и экзогенного характера.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2146829"/>
            <a:ext cx="114958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</a:p>
          <a:p>
            <a:pPr lvl="0" algn="just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локальные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тонзиллит,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кариес,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ангины,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отиты </a:t>
            </a:r>
          </a:p>
          <a:p>
            <a:pPr lvl="0"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500" y="2575749"/>
            <a:ext cx="6413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генерализованные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ревматизм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рожистое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воспаление,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скарлатина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стрептодермии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80194"/>
            <a:ext cx="11798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Иммунитет.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Постинфекционный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антимикробный иммунитет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малонапряженный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Сводится к санитарно-гигиеническим мероприятиям, укреплению общей резистентности организма.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Специфической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профилактики нет.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 антибиотики. Чаще используют пенициллин, к которому стрептококки не приобрели устойчивости, а также эритромицин и тетрациклин.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4" y="326859"/>
            <a:ext cx="63130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Пневмококк</a:t>
            </a:r>
            <a:r>
              <a:rPr lang="ru-RU" sz="4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solidFill>
                <a:srgbClr val="25252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la-Latn" sz="4000" i="1" dirty="0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Streptococcus pneumoniae</a:t>
            </a:r>
            <a:r>
              <a:rPr lang="ru-RU" sz="4000" dirty="0" smtClean="0">
                <a:solidFill>
                  <a:srgbClr val="252525"/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Пневмококки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были</a:t>
            </a:r>
            <a:r>
              <a:rPr lang="ru-RU" sz="4000" dirty="0">
                <a:solidFill>
                  <a:srgbClr val="9F9F9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описаны Пастером,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Шамберланом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1871 г.</a:t>
            </a:r>
            <a:endParaRPr lang="ru-RU" sz="3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apteka.ru/upload/medialibrary/ace/aceb9ff19fb0ac55ff0d5c9dc3927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25" y="0"/>
            <a:ext cx="5085675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6701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 и биологические свойства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Парно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расположенные кокки овальной, слегка вытянутой ланцетовидной формы, напоминающие пламя свечи.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располагаться также короткими цепочками, напоминая стрептококки.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организме человека и животных образуют капсулу;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выращивании на искусственных средах она отсутствует.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Неподвижны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образуют,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Грамположительны.</a:t>
            </a:r>
            <a:endParaRPr lang="ru-RU" sz="3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probakterii.ru/wp-content/uploads/2015/05/pnevmoko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4152512"/>
            <a:ext cx="6184900" cy="27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88635"/>
            <a:ext cx="11772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инфекции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и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бактерионоситель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Пути передач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Воздушно-капельный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путь,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воздушно-пылевой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Входные ворота.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Слизистая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 верхних дыхательных путей, глаз и уха.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" y="406738"/>
            <a:ext cx="1183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 у человека.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Пневмококки могут вызвать гнойно-воспалительные заболевания разной локализации.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Специфическими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пневмококков являются: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4483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Крупозная пневмония.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4483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Ползучая язва роговицы.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4483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тит.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d.120-bal.ru/pars_docs/refs/15/14151/14151_html_m391bb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0"/>
            <a:ext cx="6369050" cy="68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zakon.kz/Cache/040248/0402482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0"/>
            <a:ext cx="6369050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139580"/>
            <a:ext cx="1201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перенесенного заболевания остается нестойкий иммунитет, так как пневмония характеризуется рецидивами. 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Сводится к санитарно-профилактическим мероприятиям. Спец. профилактика не разработана. 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 антибиотики: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Пенициллин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Тетрациклин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5" y="186541"/>
            <a:ext cx="71454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гнойно-воспалительных заболеваний вызывают кокки, т.е. имеющие сферическую (шаровидную) форму микроорганизмы. 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uk/5/5a/%D0%97%D0%BE%D0%BB%D0%BE%D1%82%D0%B8%D1%81%D1%82%D1%8B%D0%B9_%D1%81%D1%82%D0%B0%D1%84%D1%96%D0%BB%D0%BE%D0%BA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91" y="110102"/>
            <a:ext cx="4547619" cy="2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16238"/>
            <a:ext cx="1092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Контрольные вопросы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Краткая характеристика патогенных кокков.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грамположительные кокки.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каких заболеваниях, вызванных кокками, вырабатывается напряженный иммунитет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529" y="24606"/>
            <a:ext cx="9472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делят на две большие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рамположительные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Micrococcaceae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Staphylococcus,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St.aureus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золотистый стафилококк),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St.epidermidis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St.saprophyticus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Streptococcaceae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Str.pyogenes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 группы А-скарлатина),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pneumoniae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пневмококк),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Str.viridans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зеленящие стрептококки),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Enterococcus –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энтерококки,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faecalis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99" y="24606"/>
            <a:ext cx="3349398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182" y="528206"/>
            <a:ext cx="58643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Грамотрицательные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Neisseriaceae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Neisseria,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N.meningitidis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менингококк,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N.gonorrhoeae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гонококк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46" y="0"/>
            <a:ext cx="5276554" cy="39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204746"/>
            <a:ext cx="69653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endParaRPr lang="ru-RU" sz="4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 рода входит более 20 видов, из которых наибольшее значение имеют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yro-med.ru/img/stafilokok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5803"/>
            <a:ext cx="47244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613" y="368262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(золотистый стафилококк), </a:t>
            </a: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saprophyticus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172472"/>
            <a:ext cx="1071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Грамположительные 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кокки,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которых характерно взаиморасположение скоплениями в виде гроздей винограда, т.к. они делятся во взаимоперпендикулярных </a:t>
            </a:r>
            <a:r>
              <a:rPr lang="ru-RU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плоскостях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микрокапсулу,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образуют,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жгутиков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имеют.</a:t>
            </a:r>
            <a:endParaRPr lang="ru-RU" sz="4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pulmonolog.com/sites/default/files/images/content/Staph_epidermidis_chashka_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79" y="770114"/>
            <a:ext cx="4455021" cy="38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508" y="759899"/>
            <a:ext cx="72528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Факультативные анаэробы</a:t>
            </a: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емоорганотрофы</a:t>
            </a: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растут на простых питательных </a:t>
            </a:r>
            <a:r>
              <a:rPr lang="ru-RU" alt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средах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Температурный </a:t>
            </a: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оптимум от +35 до +37°С, </a:t>
            </a:r>
            <a:endParaRPr lang="ru-RU" alt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</a:t>
            </a: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6-8. 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alt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6" y="123783"/>
            <a:ext cx="1069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Культуральные свойства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5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79400"/>
            <a:ext cx="114427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патогенности.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относят: 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микрокапсулу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клеточной стенки (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тейхоевые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кислоты, белок А),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ферменты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токсины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Факторами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адгезии являются высокие гидрофобные свойства поверхностных структур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Компоненты клеточной стенки стимулируют развитие воспалительных реакций, основное значение в них имеют нейтрофилы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1169</Words>
  <Application>Microsoft Office PowerPoint</Application>
  <PresentationFormat>Широкоэкранный</PresentationFormat>
  <Paragraphs>222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Antiqua</vt:lpstr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45</cp:revision>
  <dcterms:created xsi:type="dcterms:W3CDTF">2015-09-16T12:34:05Z</dcterms:created>
  <dcterms:modified xsi:type="dcterms:W3CDTF">2018-10-16T00:21:39Z</dcterms:modified>
</cp:coreProperties>
</file>