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82" r:id="rId7"/>
    <p:sldId id="281" r:id="rId8"/>
    <p:sldId id="284" r:id="rId9"/>
    <p:sldId id="283" r:id="rId10"/>
    <p:sldId id="285" r:id="rId11"/>
    <p:sldId id="286" r:id="rId12"/>
    <p:sldId id="287" r:id="rId13"/>
    <p:sldId id="288" r:id="rId14"/>
    <p:sldId id="261" r:id="rId15"/>
    <p:sldId id="289" r:id="rId16"/>
    <p:sldId id="290" r:id="rId17"/>
    <p:sldId id="294" r:id="rId18"/>
    <p:sldId id="293" r:id="rId19"/>
    <p:sldId id="295" r:id="rId20"/>
    <p:sldId id="296" r:id="rId21"/>
    <p:sldId id="291" r:id="rId22"/>
    <p:sldId id="292" r:id="rId23"/>
    <p:sldId id="298" r:id="rId24"/>
    <p:sldId id="29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0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B1B323-C993-4E19-B999-2DC1657A9F1A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0BE5FB6-2E3F-4C9F-9DF6-126F3BDAA13D}">
      <dgm:prSet phldrT="[Текст]"/>
      <dgm:spPr/>
      <dgm:t>
        <a:bodyPr/>
        <a:lstStyle/>
        <a:p>
          <a:r>
            <a:rPr lang="ru-RU" dirty="0" smtClean="0"/>
            <a:t>Актуальность темы</a:t>
          </a:r>
          <a:endParaRPr lang="ru-RU" dirty="0"/>
        </a:p>
      </dgm:t>
    </dgm:pt>
    <dgm:pt modelId="{193564BA-84E6-4262-89E6-C9EF4F897648}" type="parTrans" cxnId="{1A8B03D1-BD94-4083-A41C-B51067D4A518}">
      <dgm:prSet/>
      <dgm:spPr/>
      <dgm:t>
        <a:bodyPr/>
        <a:lstStyle/>
        <a:p>
          <a:endParaRPr lang="ru-RU"/>
        </a:p>
      </dgm:t>
    </dgm:pt>
    <dgm:pt modelId="{494F8002-D633-4295-B379-35D0305E80B0}" type="sibTrans" cxnId="{1A8B03D1-BD94-4083-A41C-B51067D4A518}">
      <dgm:prSet/>
      <dgm:spPr/>
      <dgm:t>
        <a:bodyPr/>
        <a:lstStyle/>
        <a:p>
          <a:endParaRPr lang="ru-RU"/>
        </a:p>
      </dgm:t>
    </dgm:pt>
    <dgm:pt modelId="{066F593A-B3B9-44E9-910C-C1BD82064097}">
      <dgm:prSet phldrT="[Текст]"/>
      <dgm:spPr/>
      <dgm:t>
        <a:bodyPr/>
        <a:lstStyle/>
        <a:p>
          <a:r>
            <a:rPr lang="ru-RU" dirty="0" smtClean="0"/>
            <a:t>Методики герметизации </a:t>
          </a:r>
          <a:r>
            <a:rPr lang="ru-RU" dirty="0" err="1" smtClean="0"/>
            <a:t>фиссур</a:t>
          </a:r>
          <a:r>
            <a:rPr lang="ru-RU" dirty="0" smtClean="0"/>
            <a:t> временных зубов</a:t>
          </a:r>
          <a:endParaRPr lang="ru-RU" dirty="0"/>
        </a:p>
      </dgm:t>
    </dgm:pt>
    <dgm:pt modelId="{67A48590-2470-4144-B76D-BF786A2AD6F4}" type="parTrans" cxnId="{7ED930DF-BD37-4DF7-BF72-FC698E83E10C}">
      <dgm:prSet/>
      <dgm:spPr/>
      <dgm:t>
        <a:bodyPr/>
        <a:lstStyle/>
        <a:p>
          <a:endParaRPr lang="ru-RU"/>
        </a:p>
      </dgm:t>
    </dgm:pt>
    <dgm:pt modelId="{8C8F5150-3F92-42F3-8F61-C1FF508ABF4B}" type="sibTrans" cxnId="{7ED930DF-BD37-4DF7-BF72-FC698E83E10C}">
      <dgm:prSet/>
      <dgm:spPr/>
      <dgm:t>
        <a:bodyPr/>
        <a:lstStyle/>
        <a:p>
          <a:endParaRPr lang="ru-RU"/>
        </a:p>
      </dgm:t>
    </dgm:pt>
    <dgm:pt modelId="{9508FD15-EED8-407A-BF06-1C004E6AAF02}">
      <dgm:prSet phldrT="[Текст]"/>
      <dgm:spPr/>
      <dgm:t>
        <a:bodyPr/>
        <a:lstStyle/>
        <a:p>
          <a:r>
            <a:rPr lang="ru-RU" dirty="0" smtClean="0"/>
            <a:t>Выводы</a:t>
          </a:r>
          <a:endParaRPr lang="ru-RU" dirty="0"/>
        </a:p>
      </dgm:t>
    </dgm:pt>
    <dgm:pt modelId="{DF539FE9-4824-4600-8B1F-277A3A31AA83}" type="parTrans" cxnId="{5D0DD915-4941-45EE-970E-721AC9602520}">
      <dgm:prSet/>
      <dgm:spPr/>
      <dgm:t>
        <a:bodyPr/>
        <a:lstStyle/>
        <a:p>
          <a:endParaRPr lang="ru-RU"/>
        </a:p>
      </dgm:t>
    </dgm:pt>
    <dgm:pt modelId="{84C898D9-C39E-4DCD-85C7-2F75AE6EA014}" type="sibTrans" cxnId="{5D0DD915-4941-45EE-970E-721AC9602520}">
      <dgm:prSet/>
      <dgm:spPr/>
      <dgm:t>
        <a:bodyPr/>
        <a:lstStyle/>
        <a:p>
          <a:endParaRPr lang="ru-RU"/>
        </a:p>
      </dgm:t>
    </dgm:pt>
    <dgm:pt modelId="{CF2A1DC5-D79D-4180-9708-02425457FCA8}">
      <dgm:prSet phldrT="[Текст]"/>
      <dgm:spPr/>
      <dgm:t>
        <a:bodyPr/>
        <a:lstStyle/>
        <a:p>
          <a:r>
            <a:rPr lang="ru-RU" dirty="0" smtClean="0"/>
            <a:t>Методики герметизации </a:t>
          </a:r>
          <a:r>
            <a:rPr lang="ru-RU" dirty="0" err="1" smtClean="0"/>
            <a:t>фиссур</a:t>
          </a:r>
          <a:r>
            <a:rPr lang="ru-RU" dirty="0" smtClean="0"/>
            <a:t> постоянных зубов</a:t>
          </a:r>
          <a:endParaRPr lang="ru-RU" dirty="0"/>
        </a:p>
      </dgm:t>
    </dgm:pt>
    <dgm:pt modelId="{593C871D-5C20-4408-A667-57AF52FC4F2F}" type="parTrans" cxnId="{62C9BE19-00A2-4AF3-830D-BB0317863CF1}">
      <dgm:prSet/>
      <dgm:spPr/>
      <dgm:t>
        <a:bodyPr/>
        <a:lstStyle/>
        <a:p>
          <a:endParaRPr lang="ru-RU"/>
        </a:p>
      </dgm:t>
    </dgm:pt>
    <dgm:pt modelId="{3CDEEEDA-5510-47AF-88A4-81BF8642A7B9}" type="sibTrans" cxnId="{62C9BE19-00A2-4AF3-830D-BB0317863CF1}">
      <dgm:prSet/>
      <dgm:spPr/>
      <dgm:t>
        <a:bodyPr/>
        <a:lstStyle/>
        <a:p>
          <a:endParaRPr lang="ru-RU"/>
        </a:p>
      </dgm:t>
    </dgm:pt>
    <dgm:pt modelId="{672008C6-6953-4ADB-96AF-91FE43FF300F}" type="pres">
      <dgm:prSet presAssocID="{22B1B323-C993-4E19-B999-2DC1657A9F1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89BAD5-9EF1-4ABF-8866-35FA06D1B5C2}" type="pres">
      <dgm:prSet presAssocID="{60BE5FB6-2E3F-4C9F-9DF6-126F3BDAA13D}" presName="parentLin" presStyleCnt="0"/>
      <dgm:spPr/>
      <dgm:t>
        <a:bodyPr/>
        <a:lstStyle/>
        <a:p>
          <a:endParaRPr lang="ru-RU"/>
        </a:p>
      </dgm:t>
    </dgm:pt>
    <dgm:pt modelId="{509784B1-4647-4E22-AB25-B46D0B4B4B98}" type="pres">
      <dgm:prSet presAssocID="{60BE5FB6-2E3F-4C9F-9DF6-126F3BDAA13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E7EEA8C-D7F5-4F60-9F8A-36BC74CD05C8}" type="pres">
      <dgm:prSet presAssocID="{60BE5FB6-2E3F-4C9F-9DF6-126F3BDAA13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1EF60-87BF-4199-ADD0-74B62C2D1442}" type="pres">
      <dgm:prSet presAssocID="{60BE5FB6-2E3F-4C9F-9DF6-126F3BDAA13D}" presName="negativeSpace" presStyleCnt="0"/>
      <dgm:spPr/>
      <dgm:t>
        <a:bodyPr/>
        <a:lstStyle/>
        <a:p>
          <a:endParaRPr lang="ru-RU"/>
        </a:p>
      </dgm:t>
    </dgm:pt>
    <dgm:pt modelId="{DAE7BCE9-081C-440D-A2E9-81F3B8ADF73C}" type="pres">
      <dgm:prSet presAssocID="{60BE5FB6-2E3F-4C9F-9DF6-126F3BDAA13D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2CEF2-3725-4150-AFB8-752180A383E8}" type="pres">
      <dgm:prSet presAssocID="{494F8002-D633-4295-B379-35D0305E80B0}" presName="spaceBetweenRectangles" presStyleCnt="0"/>
      <dgm:spPr/>
      <dgm:t>
        <a:bodyPr/>
        <a:lstStyle/>
        <a:p>
          <a:endParaRPr lang="ru-RU"/>
        </a:p>
      </dgm:t>
    </dgm:pt>
    <dgm:pt modelId="{B69D341A-560F-4438-B503-A70C0FCE6C2C}" type="pres">
      <dgm:prSet presAssocID="{066F593A-B3B9-44E9-910C-C1BD82064097}" presName="parentLin" presStyleCnt="0"/>
      <dgm:spPr/>
      <dgm:t>
        <a:bodyPr/>
        <a:lstStyle/>
        <a:p>
          <a:endParaRPr lang="ru-RU"/>
        </a:p>
      </dgm:t>
    </dgm:pt>
    <dgm:pt modelId="{D38D460F-BA73-41FB-A051-B7BF982825C4}" type="pres">
      <dgm:prSet presAssocID="{066F593A-B3B9-44E9-910C-C1BD8206409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9775B7B-BE1E-440A-B8FF-C3361A851C43}" type="pres">
      <dgm:prSet presAssocID="{066F593A-B3B9-44E9-910C-C1BD82064097}" presName="parentText" presStyleLbl="node1" presStyleIdx="1" presStyleCnt="4" custScaleX="99815" custLinFactNeighborX="-4613" custLinFactNeighborY="-55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F8447-F928-44E3-9A82-7F61B2232248}" type="pres">
      <dgm:prSet presAssocID="{066F593A-B3B9-44E9-910C-C1BD82064097}" presName="negativeSpace" presStyleCnt="0"/>
      <dgm:spPr/>
      <dgm:t>
        <a:bodyPr/>
        <a:lstStyle/>
        <a:p>
          <a:endParaRPr lang="ru-RU"/>
        </a:p>
      </dgm:t>
    </dgm:pt>
    <dgm:pt modelId="{FE739622-02D0-4915-AC3E-F1702FFF8244}" type="pres">
      <dgm:prSet presAssocID="{066F593A-B3B9-44E9-910C-C1BD82064097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6303FE-3816-4B70-AB9B-E73B392A0EBF}" type="pres">
      <dgm:prSet presAssocID="{8C8F5150-3F92-42F3-8F61-C1FF508ABF4B}" presName="spaceBetweenRectangles" presStyleCnt="0"/>
      <dgm:spPr/>
      <dgm:t>
        <a:bodyPr/>
        <a:lstStyle/>
        <a:p>
          <a:endParaRPr lang="ru-RU"/>
        </a:p>
      </dgm:t>
    </dgm:pt>
    <dgm:pt modelId="{76AC7969-DC9F-45A2-92BA-F85865ACB1A7}" type="pres">
      <dgm:prSet presAssocID="{CF2A1DC5-D79D-4180-9708-02425457FCA8}" presName="parentLin" presStyleCnt="0"/>
      <dgm:spPr/>
    </dgm:pt>
    <dgm:pt modelId="{E61C9493-DF95-4249-9178-6EBFACF29726}" type="pres">
      <dgm:prSet presAssocID="{CF2A1DC5-D79D-4180-9708-02425457FCA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6B6D9DD-6255-459C-8E36-62AF514403F4}" type="pres">
      <dgm:prSet presAssocID="{CF2A1DC5-D79D-4180-9708-02425457FCA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E6DAE-2ADB-46BB-AB55-EEA80F697D42}" type="pres">
      <dgm:prSet presAssocID="{CF2A1DC5-D79D-4180-9708-02425457FCA8}" presName="negativeSpace" presStyleCnt="0"/>
      <dgm:spPr/>
    </dgm:pt>
    <dgm:pt modelId="{158C7AC7-DDDE-4A27-8FB6-95CA4887A4F9}" type="pres">
      <dgm:prSet presAssocID="{CF2A1DC5-D79D-4180-9708-02425457FCA8}" presName="childText" presStyleLbl="conFgAcc1" presStyleIdx="2" presStyleCnt="4">
        <dgm:presLayoutVars>
          <dgm:bulletEnabled val="1"/>
        </dgm:presLayoutVars>
      </dgm:prSet>
      <dgm:spPr/>
    </dgm:pt>
    <dgm:pt modelId="{D8AA3C94-3C8F-41AC-858A-00A8399E36E9}" type="pres">
      <dgm:prSet presAssocID="{3CDEEEDA-5510-47AF-88A4-81BF8642A7B9}" presName="spaceBetweenRectangles" presStyleCnt="0"/>
      <dgm:spPr/>
    </dgm:pt>
    <dgm:pt modelId="{2899EECC-45BF-48B9-BB07-90E0F8892CE9}" type="pres">
      <dgm:prSet presAssocID="{9508FD15-EED8-407A-BF06-1C004E6AAF02}" presName="parentLin" presStyleCnt="0"/>
      <dgm:spPr/>
      <dgm:t>
        <a:bodyPr/>
        <a:lstStyle/>
        <a:p>
          <a:endParaRPr lang="ru-RU"/>
        </a:p>
      </dgm:t>
    </dgm:pt>
    <dgm:pt modelId="{E79EB9D1-E26C-443A-A8BE-DB83361F43C8}" type="pres">
      <dgm:prSet presAssocID="{9508FD15-EED8-407A-BF06-1C004E6AAF02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FF6B1C80-37DF-4DDF-8186-EE52BD05FF42}" type="pres">
      <dgm:prSet presAssocID="{9508FD15-EED8-407A-BF06-1C004E6AAF0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2F7F9D-4E38-40D6-AF7E-AFD99916A6B3}" type="pres">
      <dgm:prSet presAssocID="{9508FD15-EED8-407A-BF06-1C004E6AAF02}" presName="negativeSpace" presStyleCnt="0"/>
      <dgm:spPr/>
      <dgm:t>
        <a:bodyPr/>
        <a:lstStyle/>
        <a:p>
          <a:endParaRPr lang="ru-RU"/>
        </a:p>
      </dgm:t>
    </dgm:pt>
    <dgm:pt modelId="{43152470-485F-4490-A7D0-DE5FD59E0C9D}" type="pres">
      <dgm:prSet presAssocID="{9508FD15-EED8-407A-BF06-1C004E6AAF02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84E164-DE60-4423-BA23-545377B022E2}" type="presOf" srcId="{CF2A1DC5-D79D-4180-9708-02425457FCA8}" destId="{06B6D9DD-6255-459C-8E36-62AF514403F4}" srcOrd="1" destOrd="0" presId="urn:microsoft.com/office/officeart/2005/8/layout/list1"/>
    <dgm:cxn modelId="{609F8ECE-4736-4DA1-9F5A-93B7D7943804}" type="presOf" srcId="{CF2A1DC5-D79D-4180-9708-02425457FCA8}" destId="{E61C9493-DF95-4249-9178-6EBFACF29726}" srcOrd="0" destOrd="0" presId="urn:microsoft.com/office/officeart/2005/8/layout/list1"/>
    <dgm:cxn modelId="{FE345B25-3071-4051-9285-983F5FA7430A}" type="presOf" srcId="{60BE5FB6-2E3F-4C9F-9DF6-126F3BDAA13D}" destId="{EE7EEA8C-D7F5-4F60-9F8A-36BC74CD05C8}" srcOrd="1" destOrd="0" presId="urn:microsoft.com/office/officeart/2005/8/layout/list1"/>
    <dgm:cxn modelId="{62C9BE19-00A2-4AF3-830D-BB0317863CF1}" srcId="{22B1B323-C993-4E19-B999-2DC1657A9F1A}" destId="{CF2A1DC5-D79D-4180-9708-02425457FCA8}" srcOrd="2" destOrd="0" parTransId="{593C871D-5C20-4408-A667-57AF52FC4F2F}" sibTransId="{3CDEEEDA-5510-47AF-88A4-81BF8642A7B9}"/>
    <dgm:cxn modelId="{5D0DD915-4941-45EE-970E-721AC9602520}" srcId="{22B1B323-C993-4E19-B999-2DC1657A9F1A}" destId="{9508FD15-EED8-407A-BF06-1C004E6AAF02}" srcOrd="3" destOrd="0" parTransId="{DF539FE9-4824-4600-8B1F-277A3A31AA83}" sibTransId="{84C898D9-C39E-4DCD-85C7-2F75AE6EA014}"/>
    <dgm:cxn modelId="{91A235D1-1AED-4FF4-928E-483AF02892CE}" type="presOf" srcId="{066F593A-B3B9-44E9-910C-C1BD82064097}" destId="{D38D460F-BA73-41FB-A051-B7BF982825C4}" srcOrd="0" destOrd="0" presId="urn:microsoft.com/office/officeart/2005/8/layout/list1"/>
    <dgm:cxn modelId="{F570F158-0C07-45DC-849F-CE783D9C94C9}" type="presOf" srcId="{066F593A-B3B9-44E9-910C-C1BD82064097}" destId="{C9775B7B-BE1E-440A-B8FF-C3361A851C43}" srcOrd="1" destOrd="0" presId="urn:microsoft.com/office/officeart/2005/8/layout/list1"/>
    <dgm:cxn modelId="{7ED930DF-BD37-4DF7-BF72-FC698E83E10C}" srcId="{22B1B323-C993-4E19-B999-2DC1657A9F1A}" destId="{066F593A-B3B9-44E9-910C-C1BD82064097}" srcOrd="1" destOrd="0" parTransId="{67A48590-2470-4144-B76D-BF786A2AD6F4}" sibTransId="{8C8F5150-3F92-42F3-8F61-C1FF508ABF4B}"/>
    <dgm:cxn modelId="{C1D9D63C-1AF2-4AA0-BB7F-8467EA089AEC}" type="presOf" srcId="{9508FD15-EED8-407A-BF06-1C004E6AAF02}" destId="{FF6B1C80-37DF-4DDF-8186-EE52BD05FF42}" srcOrd="1" destOrd="0" presId="urn:microsoft.com/office/officeart/2005/8/layout/list1"/>
    <dgm:cxn modelId="{CB4F6A5D-F80E-42FC-B707-B0B8DBED2465}" type="presOf" srcId="{22B1B323-C993-4E19-B999-2DC1657A9F1A}" destId="{672008C6-6953-4ADB-96AF-91FE43FF300F}" srcOrd="0" destOrd="0" presId="urn:microsoft.com/office/officeart/2005/8/layout/list1"/>
    <dgm:cxn modelId="{1A8B03D1-BD94-4083-A41C-B51067D4A518}" srcId="{22B1B323-C993-4E19-B999-2DC1657A9F1A}" destId="{60BE5FB6-2E3F-4C9F-9DF6-126F3BDAA13D}" srcOrd="0" destOrd="0" parTransId="{193564BA-84E6-4262-89E6-C9EF4F897648}" sibTransId="{494F8002-D633-4295-B379-35D0305E80B0}"/>
    <dgm:cxn modelId="{5292B5D6-B6F9-4E61-8C1C-F5558B081E3C}" type="presOf" srcId="{60BE5FB6-2E3F-4C9F-9DF6-126F3BDAA13D}" destId="{509784B1-4647-4E22-AB25-B46D0B4B4B98}" srcOrd="0" destOrd="0" presId="urn:microsoft.com/office/officeart/2005/8/layout/list1"/>
    <dgm:cxn modelId="{5185EC6E-E414-4688-8964-363D1CA45298}" type="presOf" srcId="{9508FD15-EED8-407A-BF06-1C004E6AAF02}" destId="{E79EB9D1-E26C-443A-A8BE-DB83361F43C8}" srcOrd="0" destOrd="0" presId="urn:microsoft.com/office/officeart/2005/8/layout/list1"/>
    <dgm:cxn modelId="{E6A35BFF-B931-4D69-8574-6FCD261E8FBF}" type="presParOf" srcId="{672008C6-6953-4ADB-96AF-91FE43FF300F}" destId="{3089BAD5-9EF1-4ABF-8866-35FA06D1B5C2}" srcOrd="0" destOrd="0" presId="urn:microsoft.com/office/officeart/2005/8/layout/list1"/>
    <dgm:cxn modelId="{063C61FF-7F36-4EFE-A5E9-40D75DC9237C}" type="presParOf" srcId="{3089BAD5-9EF1-4ABF-8866-35FA06D1B5C2}" destId="{509784B1-4647-4E22-AB25-B46D0B4B4B98}" srcOrd="0" destOrd="0" presId="urn:microsoft.com/office/officeart/2005/8/layout/list1"/>
    <dgm:cxn modelId="{E998D58B-1869-4042-8744-61A53E22C4FA}" type="presParOf" srcId="{3089BAD5-9EF1-4ABF-8866-35FA06D1B5C2}" destId="{EE7EEA8C-D7F5-4F60-9F8A-36BC74CD05C8}" srcOrd="1" destOrd="0" presId="urn:microsoft.com/office/officeart/2005/8/layout/list1"/>
    <dgm:cxn modelId="{97145518-4B56-4F06-9A48-D3EAA6C22C3D}" type="presParOf" srcId="{672008C6-6953-4ADB-96AF-91FE43FF300F}" destId="{A9A1EF60-87BF-4199-ADD0-74B62C2D1442}" srcOrd="1" destOrd="0" presId="urn:microsoft.com/office/officeart/2005/8/layout/list1"/>
    <dgm:cxn modelId="{8BDC24F5-A649-48E9-B6BC-D599ED7293F1}" type="presParOf" srcId="{672008C6-6953-4ADB-96AF-91FE43FF300F}" destId="{DAE7BCE9-081C-440D-A2E9-81F3B8ADF73C}" srcOrd="2" destOrd="0" presId="urn:microsoft.com/office/officeart/2005/8/layout/list1"/>
    <dgm:cxn modelId="{985AD663-8772-438E-9B1D-FA2027A1C263}" type="presParOf" srcId="{672008C6-6953-4ADB-96AF-91FE43FF300F}" destId="{6912CEF2-3725-4150-AFB8-752180A383E8}" srcOrd="3" destOrd="0" presId="urn:microsoft.com/office/officeart/2005/8/layout/list1"/>
    <dgm:cxn modelId="{B32031EF-1260-45F5-B9CB-26F1F9A64668}" type="presParOf" srcId="{672008C6-6953-4ADB-96AF-91FE43FF300F}" destId="{B69D341A-560F-4438-B503-A70C0FCE6C2C}" srcOrd="4" destOrd="0" presId="urn:microsoft.com/office/officeart/2005/8/layout/list1"/>
    <dgm:cxn modelId="{C20D53A0-1D77-44E4-B7D6-5574CCEF40C2}" type="presParOf" srcId="{B69D341A-560F-4438-B503-A70C0FCE6C2C}" destId="{D38D460F-BA73-41FB-A051-B7BF982825C4}" srcOrd="0" destOrd="0" presId="urn:microsoft.com/office/officeart/2005/8/layout/list1"/>
    <dgm:cxn modelId="{1ED168BD-9B5C-4C73-8159-809999F5D766}" type="presParOf" srcId="{B69D341A-560F-4438-B503-A70C0FCE6C2C}" destId="{C9775B7B-BE1E-440A-B8FF-C3361A851C43}" srcOrd="1" destOrd="0" presId="urn:microsoft.com/office/officeart/2005/8/layout/list1"/>
    <dgm:cxn modelId="{C80E4019-1B18-4FCB-817F-5764FF939A58}" type="presParOf" srcId="{672008C6-6953-4ADB-96AF-91FE43FF300F}" destId="{6E7F8447-F928-44E3-9A82-7F61B2232248}" srcOrd="5" destOrd="0" presId="urn:microsoft.com/office/officeart/2005/8/layout/list1"/>
    <dgm:cxn modelId="{1ED10834-77F9-47CA-8F3B-72C2A838CC8C}" type="presParOf" srcId="{672008C6-6953-4ADB-96AF-91FE43FF300F}" destId="{FE739622-02D0-4915-AC3E-F1702FFF8244}" srcOrd="6" destOrd="0" presId="urn:microsoft.com/office/officeart/2005/8/layout/list1"/>
    <dgm:cxn modelId="{123B4FC0-B088-485A-8C54-80247887030F}" type="presParOf" srcId="{672008C6-6953-4ADB-96AF-91FE43FF300F}" destId="{FA6303FE-3816-4B70-AB9B-E73B392A0EBF}" srcOrd="7" destOrd="0" presId="urn:microsoft.com/office/officeart/2005/8/layout/list1"/>
    <dgm:cxn modelId="{B0A76192-0CB2-41B4-AD6D-6B9E6B5883BB}" type="presParOf" srcId="{672008C6-6953-4ADB-96AF-91FE43FF300F}" destId="{76AC7969-DC9F-45A2-92BA-F85865ACB1A7}" srcOrd="8" destOrd="0" presId="urn:microsoft.com/office/officeart/2005/8/layout/list1"/>
    <dgm:cxn modelId="{598694C3-8D16-41D8-AF6D-0C91DA40EE62}" type="presParOf" srcId="{76AC7969-DC9F-45A2-92BA-F85865ACB1A7}" destId="{E61C9493-DF95-4249-9178-6EBFACF29726}" srcOrd="0" destOrd="0" presId="urn:microsoft.com/office/officeart/2005/8/layout/list1"/>
    <dgm:cxn modelId="{50337EF4-6D53-4CD5-94D3-B0F6804BC810}" type="presParOf" srcId="{76AC7969-DC9F-45A2-92BA-F85865ACB1A7}" destId="{06B6D9DD-6255-459C-8E36-62AF514403F4}" srcOrd="1" destOrd="0" presId="urn:microsoft.com/office/officeart/2005/8/layout/list1"/>
    <dgm:cxn modelId="{B843A57E-3EBE-404D-A5B6-3A2A9F098261}" type="presParOf" srcId="{672008C6-6953-4ADB-96AF-91FE43FF300F}" destId="{2FFE6DAE-2ADB-46BB-AB55-EEA80F697D42}" srcOrd="9" destOrd="0" presId="urn:microsoft.com/office/officeart/2005/8/layout/list1"/>
    <dgm:cxn modelId="{2A87FC87-6AFC-404D-A170-38EB916A9647}" type="presParOf" srcId="{672008C6-6953-4ADB-96AF-91FE43FF300F}" destId="{158C7AC7-DDDE-4A27-8FB6-95CA4887A4F9}" srcOrd="10" destOrd="0" presId="urn:microsoft.com/office/officeart/2005/8/layout/list1"/>
    <dgm:cxn modelId="{60A27479-3252-41A3-B78A-DA734561799C}" type="presParOf" srcId="{672008C6-6953-4ADB-96AF-91FE43FF300F}" destId="{D8AA3C94-3C8F-41AC-858A-00A8399E36E9}" srcOrd="11" destOrd="0" presId="urn:microsoft.com/office/officeart/2005/8/layout/list1"/>
    <dgm:cxn modelId="{365051B3-6260-46DA-8E00-AAF3249E0ABC}" type="presParOf" srcId="{672008C6-6953-4ADB-96AF-91FE43FF300F}" destId="{2899EECC-45BF-48B9-BB07-90E0F8892CE9}" srcOrd="12" destOrd="0" presId="urn:microsoft.com/office/officeart/2005/8/layout/list1"/>
    <dgm:cxn modelId="{0D72657A-5DA0-4BE2-986F-98ADD8216936}" type="presParOf" srcId="{2899EECC-45BF-48B9-BB07-90E0F8892CE9}" destId="{E79EB9D1-E26C-443A-A8BE-DB83361F43C8}" srcOrd="0" destOrd="0" presId="urn:microsoft.com/office/officeart/2005/8/layout/list1"/>
    <dgm:cxn modelId="{C47C12F0-2D98-417D-AE1F-1029EFFFF059}" type="presParOf" srcId="{2899EECC-45BF-48B9-BB07-90E0F8892CE9}" destId="{FF6B1C80-37DF-4DDF-8186-EE52BD05FF42}" srcOrd="1" destOrd="0" presId="urn:microsoft.com/office/officeart/2005/8/layout/list1"/>
    <dgm:cxn modelId="{5B58A012-EF6A-4724-9C4A-ED31534B7A13}" type="presParOf" srcId="{672008C6-6953-4ADB-96AF-91FE43FF300F}" destId="{012F7F9D-4E38-40D6-AF7E-AFD99916A6B3}" srcOrd="13" destOrd="0" presId="urn:microsoft.com/office/officeart/2005/8/layout/list1"/>
    <dgm:cxn modelId="{EEE528A5-7E0B-4435-8F14-2869F5F90D5C}" type="presParOf" srcId="{672008C6-6953-4ADB-96AF-91FE43FF300F}" destId="{43152470-485F-4490-A7D0-DE5FD59E0C9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332104-D8D6-4C98-96E3-22083AF2C1D7}" type="doc">
      <dgm:prSet loTypeId="urn:microsoft.com/office/officeart/2005/8/layout/default#1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B66CFF62-BA81-4AF8-9C5A-EA54587EFC87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Ознакомить обучающихся с существующими в современной стоматологии подходами к профилактике </a:t>
          </a:r>
          <a:r>
            <a:rPr lang="ru-RU" dirty="0" err="1" smtClean="0"/>
            <a:t>фиссурного</a:t>
          </a:r>
          <a:r>
            <a:rPr lang="ru-RU" dirty="0" smtClean="0"/>
            <a:t> кариеса зубов временного и постоянного прикуса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7134CEEA-E027-4CB3-89A0-08F3538EF36A}" type="parTrans" cxnId="{8EF8285A-864A-4335-BD17-54D70366B43B}">
      <dgm:prSet/>
      <dgm:spPr/>
      <dgm:t>
        <a:bodyPr/>
        <a:lstStyle/>
        <a:p>
          <a:endParaRPr lang="ru-RU"/>
        </a:p>
      </dgm:t>
    </dgm:pt>
    <dgm:pt modelId="{96E16376-7272-4BF5-80D5-CCEC5FBC7CC6}" type="sibTrans" cxnId="{8EF8285A-864A-4335-BD17-54D70366B43B}">
      <dgm:prSet/>
      <dgm:spPr/>
      <dgm:t>
        <a:bodyPr/>
        <a:lstStyle/>
        <a:p>
          <a:endParaRPr lang="ru-RU"/>
        </a:p>
      </dgm:t>
    </dgm:pt>
    <dgm:pt modelId="{7D1A506F-C9AB-40B0-8509-D7E0795D389B}" type="pres">
      <dgm:prSet presAssocID="{91332104-D8D6-4C98-96E3-22083AF2C1D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EBA41C-872E-4291-B55E-EF5C52F7F70A}" type="pres">
      <dgm:prSet presAssocID="{B66CFF62-BA81-4AF8-9C5A-EA54587EFC87}" presName="node" presStyleLbl="node1" presStyleIdx="0" presStyleCnt="1" custLinFactNeighborX="2222" custLinFactNeighborY="7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127385-66DF-420D-86A2-50756BDCEB96}" type="presOf" srcId="{B66CFF62-BA81-4AF8-9C5A-EA54587EFC87}" destId="{80EBA41C-872E-4291-B55E-EF5C52F7F70A}" srcOrd="0" destOrd="0" presId="urn:microsoft.com/office/officeart/2005/8/layout/default#1"/>
    <dgm:cxn modelId="{AE7A153F-5E94-434D-8E11-CFF862031FC2}" type="presOf" srcId="{91332104-D8D6-4C98-96E3-22083AF2C1D7}" destId="{7D1A506F-C9AB-40B0-8509-D7E0795D389B}" srcOrd="0" destOrd="0" presId="urn:microsoft.com/office/officeart/2005/8/layout/default#1"/>
    <dgm:cxn modelId="{8EF8285A-864A-4335-BD17-54D70366B43B}" srcId="{91332104-D8D6-4C98-96E3-22083AF2C1D7}" destId="{B66CFF62-BA81-4AF8-9C5A-EA54587EFC87}" srcOrd="0" destOrd="0" parTransId="{7134CEEA-E027-4CB3-89A0-08F3538EF36A}" sibTransId="{96E16376-7272-4BF5-80D5-CCEC5FBC7CC6}"/>
    <dgm:cxn modelId="{024C1A85-F0AF-448A-93A5-E375E31E06B2}" type="presParOf" srcId="{7D1A506F-C9AB-40B0-8509-D7E0795D389B}" destId="{80EBA41C-872E-4291-B55E-EF5C52F7F70A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AA7AE3-7823-4E5C-9057-1CA42DD5E0A2}" type="doc">
      <dgm:prSet loTypeId="urn:microsoft.com/office/officeart/2005/8/layout/default#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84D1AF64-D8FE-472E-954D-B757F3525EB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Освоение правил определения показаний и противопоказаний к проведению герметизации </a:t>
          </a:r>
          <a:r>
            <a:rPr lang="ru-RU" dirty="0" err="1" smtClean="0">
              <a:solidFill>
                <a:schemeClr val="tx1"/>
              </a:solidFill>
            </a:rPr>
            <a:t>фиссур</a:t>
          </a:r>
          <a:r>
            <a:rPr lang="ru-RU" dirty="0" smtClean="0">
              <a:solidFill>
                <a:schemeClr val="tx1"/>
              </a:solidFill>
            </a:rPr>
            <a:t> зубов</a:t>
          </a:r>
          <a:endParaRPr lang="ru-RU" dirty="0">
            <a:solidFill>
              <a:schemeClr val="tx1"/>
            </a:solidFill>
          </a:endParaRPr>
        </a:p>
      </dgm:t>
    </dgm:pt>
    <dgm:pt modelId="{E399F5C1-7F8F-4582-99B9-77B38124A45D}" type="parTrans" cxnId="{25744C1F-C8DC-499D-929D-7973BB1CABF1}">
      <dgm:prSet/>
      <dgm:spPr/>
      <dgm:t>
        <a:bodyPr/>
        <a:lstStyle/>
        <a:p>
          <a:endParaRPr lang="ru-RU"/>
        </a:p>
      </dgm:t>
    </dgm:pt>
    <dgm:pt modelId="{D7EDDFF2-4014-4840-806F-A23FFFA89B55}" type="sibTrans" cxnId="{25744C1F-C8DC-499D-929D-7973BB1CABF1}">
      <dgm:prSet/>
      <dgm:spPr/>
      <dgm:t>
        <a:bodyPr/>
        <a:lstStyle/>
        <a:p>
          <a:endParaRPr lang="ru-RU"/>
        </a:p>
      </dgm:t>
    </dgm:pt>
    <dgm:pt modelId="{27999199-58FE-4DE1-AA27-6D78F0886B9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Освоение этапов проведения классической инвазивной герметизации </a:t>
          </a:r>
          <a:r>
            <a:rPr lang="ru-RU" dirty="0" err="1" smtClean="0">
              <a:solidFill>
                <a:schemeClr val="tx1"/>
              </a:solidFill>
            </a:rPr>
            <a:t>фиссур</a:t>
          </a:r>
          <a:endParaRPr lang="ru-RU" dirty="0">
            <a:solidFill>
              <a:schemeClr val="tx1"/>
            </a:solidFill>
          </a:endParaRPr>
        </a:p>
      </dgm:t>
    </dgm:pt>
    <dgm:pt modelId="{3FC7A780-8456-4AFE-9160-B33B95523C6A}" type="parTrans" cxnId="{E02D3697-0890-4868-A3AB-3B8993101105}">
      <dgm:prSet/>
      <dgm:spPr/>
      <dgm:t>
        <a:bodyPr/>
        <a:lstStyle/>
        <a:p>
          <a:endParaRPr lang="ru-RU"/>
        </a:p>
      </dgm:t>
    </dgm:pt>
    <dgm:pt modelId="{4AC051FC-F010-42E8-B14D-D72AA1C829F9}" type="sibTrans" cxnId="{E02D3697-0890-4868-A3AB-3B8993101105}">
      <dgm:prSet/>
      <dgm:spPr/>
      <dgm:t>
        <a:bodyPr/>
        <a:lstStyle/>
        <a:p>
          <a:endParaRPr lang="ru-RU"/>
        </a:p>
      </dgm:t>
    </dgm:pt>
    <dgm:pt modelId="{1C911FB1-F46F-4B43-94D1-7F6737529DE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Освоение этапов минеральной герметизации </a:t>
          </a:r>
          <a:r>
            <a:rPr lang="ru-RU" dirty="0" err="1" smtClean="0">
              <a:solidFill>
                <a:schemeClr val="tx1"/>
              </a:solidFill>
            </a:rPr>
            <a:t>фиссур</a:t>
          </a:r>
          <a:endParaRPr lang="ru-RU" dirty="0">
            <a:solidFill>
              <a:schemeClr val="tx1"/>
            </a:solidFill>
          </a:endParaRPr>
        </a:p>
      </dgm:t>
    </dgm:pt>
    <dgm:pt modelId="{77D8A559-A554-459B-A0CA-9FA6666E3D26}" type="parTrans" cxnId="{FA87DBA7-682B-4C59-B7E7-3576856EB024}">
      <dgm:prSet/>
      <dgm:spPr/>
      <dgm:t>
        <a:bodyPr/>
        <a:lstStyle/>
        <a:p>
          <a:endParaRPr lang="ru-RU"/>
        </a:p>
      </dgm:t>
    </dgm:pt>
    <dgm:pt modelId="{93A550BB-7960-4308-A844-16D5109F64E9}" type="sibTrans" cxnId="{FA87DBA7-682B-4C59-B7E7-3576856EB024}">
      <dgm:prSet/>
      <dgm:spPr/>
      <dgm:t>
        <a:bodyPr/>
        <a:lstStyle/>
        <a:p>
          <a:endParaRPr lang="ru-RU"/>
        </a:p>
      </dgm:t>
    </dgm:pt>
    <dgm:pt modelId="{B0EFB5EB-4B75-489C-9DEE-E91D92C37BD2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Освоение этапов проведения классической </a:t>
          </a:r>
          <a:r>
            <a:rPr lang="ru-RU" dirty="0" err="1" smtClean="0">
              <a:solidFill>
                <a:schemeClr val="tx1"/>
              </a:solidFill>
            </a:rPr>
            <a:t>неинвазивной</a:t>
          </a:r>
          <a:r>
            <a:rPr lang="ru-RU" dirty="0" smtClean="0">
              <a:solidFill>
                <a:schemeClr val="tx1"/>
              </a:solidFill>
            </a:rPr>
            <a:t> герметизации </a:t>
          </a:r>
          <a:r>
            <a:rPr lang="ru-RU" dirty="0" err="1" smtClean="0">
              <a:solidFill>
                <a:schemeClr val="tx1"/>
              </a:solidFill>
            </a:rPr>
            <a:t>фиссур</a:t>
          </a:r>
          <a:endParaRPr lang="ru-RU" dirty="0">
            <a:solidFill>
              <a:schemeClr val="tx1"/>
            </a:solidFill>
          </a:endParaRPr>
        </a:p>
      </dgm:t>
    </dgm:pt>
    <dgm:pt modelId="{98E768D6-BDB8-4BEA-8B9B-9C8D7FB8751C}" type="parTrans" cxnId="{E8A603FD-707E-47AA-93B0-5A90A60E21CB}">
      <dgm:prSet/>
      <dgm:spPr/>
      <dgm:t>
        <a:bodyPr/>
        <a:lstStyle/>
        <a:p>
          <a:endParaRPr lang="ru-RU"/>
        </a:p>
      </dgm:t>
    </dgm:pt>
    <dgm:pt modelId="{7DD74C81-83C7-44A8-AFC6-AEBE32679A73}" type="sibTrans" cxnId="{E8A603FD-707E-47AA-93B0-5A90A60E21CB}">
      <dgm:prSet/>
      <dgm:spPr/>
      <dgm:t>
        <a:bodyPr/>
        <a:lstStyle/>
        <a:p>
          <a:endParaRPr lang="ru-RU"/>
        </a:p>
      </dgm:t>
    </dgm:pt>
    <dgm:pt modelId="{417EB29B-CD88-4456-92BD-CBA7F90ED2E7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Освоение правил оценки сохранности герметика, эффективности герметизации </a:t>
          </a:r>
          <a:r>
            <a:rPr lang="ru-RU" dirty="0" err="1" smtClean="0">
              <a:solidFill>
                <a:schemeClr val="tx1"/>
              </a:solidFill>
            </a:rPr>
            <a:t>фиссур</a:t>
          </a:r>
          <a:endParaRPr lang="ru-RU" dirty="0">
            <a:solidFill>
              <a:schemeClr val="tx1"/>
            </a:solidFill>
          </a:endParaRPr>
        </a:p>
      </dgm:t>
    </dgm:pt>
    <dgm:pt modelId="{EDB0ABEF-2F95-48EB-8A53-46100378026E}" type="parTrans" cxnId="{1A7521C9-BAC9-4845-8014-0849D608DBBC}">
      <dgm:prSet/>
      <dgm:spPr/>
      <dgm:t>
        <a:bodyPr/>
        <a:lstStyle/>
        <a:p>
          <a:endParaRPr lang="ru-RU"/>
        </a:p>
      </dgm:t>
    </dgm:pt>
    <dgm:pt modelId="{FF15959B-1C79-4C84-AC89-356950A225E0}" type="sibTrans" cxnId="{1A7521C9-BAC9-4845-8014-0849D608DBBC}">
      <dgm:prSet/>
      <dgm:spPr/>
      <dgm:t>
        <a:bodyPr/>
        <a:lstStyle/>
        <a:p>
          <a:endParaRPr lang="ru-RU"/>
        </a:p>
      </dgm:t>
    </dgm:pt>
    <dgm:pt modelId="{A3490125-F24C-4E31-8FE0-C49DE14A42D8}" type="pres">
      <dgm:prSet presAssocID="{BDAA7AE3-7823-4E5C-9057-1CA42DD5E0A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44B2F4-50EE-4FF4-9F94-D7CFB0F9B5DF}" type="pres">
      <dgm:prSet presAssocID="{84D1AF64-D8FE-472E-954D-B757F3525EB8}" presName="node" presStyleLbl="node1" presStyleIdx="0" presStyleCnt="5" custScaleX="178961" custScaleY="27486" custLinFactNeighborX="-142" custLinFactNeighborY="-3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236A1-4B03-4145-B6A1-1C5548E507FF}" type="pres">
      <dgm:prSet presAssocID="{D7EDDFF2-4014-4840-806F-A23FFFA89B55}" presName="sibTrans" presStyleCnt="0"/>
      <dgm:spPr/>
      <dgm:t>
        <a:bodyPr/>
        <a:lstStyle/>
        <a:p>
          <a:endParaRPr lang="ru-RU"/>
        </a:p>
      </dgm:t>
    </dgm:pt>
    <dgm:pt modelId="{AA4EA72B-9A2C-4D92-BFC6-F0BCB5DAA269}" type="pres">
      <dgm:prSet presAssocID="{27999199-58FE-4DE1-AA27-6D78F0886B9D}" presName="node" presStyleLbl="node1" presStyleIdx="1" presStyleCnt="5" custScaleX="179597" custScaleY="28908" custLinFactNeighborX="176" custLinFactNeighborY="20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2F320-33DB-4E6C-AA0F-CE1B9542D6C0}" type="pres">
      <dgm:prSet presAssocID="{4AC051FC-F010-42E8-B14D-D72AA1C829F9}" presName="sibTrans" presStyleCnt="0"/>
      <dgm:spPr/>
      <dgm:t>
        <a:bodyPr/>
        <a:lstStyle/>
        <a:p>
          <a:endParaRPr lang="ru-RU"/>
        </a:p>
      </dgm:t>
    </dgm:pt>
    <dgm:pt modelId="{47A1F0C1-9C8E-45FA-B2A4-F6E2F09B6733}" type="pres">
      <dgm:prSet presAssocID="{1C911FB1-F46F-4B43-94D1-7F6737529DE1}" presName="node" presStyleLbl="node1" presStyleIdx="2" presStyleCnt="5" custScaleX="179301" custScaleY="26974" custLinFactNeighborX="28" custLinFactNeighborY="10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106E0-74E5-41AC-A35E-B16E153C3DAD}" type="pres">
      <dgm:prSet presAssocID="{93A550BB-7960-4308-A844-16D5109F64E9}" presName="sibTrans" presStyleCnt="0"/>
      <dgm:spPr/>
      <dgm:t>
        <a:bodyPr/>
        <a:lstStyle/>
        <a:p>
          <a:endParaRPr lang="ru-RU"/>
        </a:p>
      </dgm:t>
    </dgm:pt>
    <dgm:pt modelId="{F105A704-6AF1-4A7E-82EB-F05587896FDE}" type="pres">
      <dgm:prSet presAssocID="{B0EFB5EB-4B75-489C-9DEE-E91D92C37BD2}" presName="node" presStyleLbl="node1" presStyleIdx="3" presStyleCnt="5" custScaleX="180009" custScaleY="27286" custLinFactY="-1292" custLinFactNeighborX="22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FC500-4368-4DC6-AD5A-3F7F6DB8C13D}" type="pres">
      <dgm:prSet presAssocID="{7DD74C81-83C7-44A8-AFC6-AEBE32679A73}" presName="sibTrans" presStyleCnt="0"/>
      <dgm:spPr/>
    </dgm:pt>
    <dgm:pt modelId="{F0B444EF-5526-49BB-B9A6-76B4E7B3AB1A}" type="pres">
      <dgm:prSet presAssocID="{417EB29B-CD88-4456-92BD-CBA7F90ED2E7}" presName="node" presStyleLbl="node1" presStyleIdx="4" presStyleCnt="5" custScaleX="180282" custScaleY="25688" custLinFactNeighborX="360" custLinFactNeighborY="-43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ED8BA7-8EFD-445A-9DAB-0838C6138BDD}" type="presOf" srcId="{BDAA7AE3-7823-4E5C-9057-1CA42DD5E0A2}" destId="{A3490125-F24C-4E31-8FE0-C49DE14A42D8}" srcOrd="0" destOrd="0" presId="urn:microsoft.com/office/officeart/2005/8/layout/default#2"/>
    <dgm:cxn modelId="{E8A603FD-707E-47AA-93B0-5A90A60E21CB}" srcId="{BDAA7AE3-7823-4E5C-9057-1CA42DD5E0A2}" destId="{B0EFB5EB-4B75-489C-9DEE-E91D92C37BD2}" srcOrd="3" destOrd="0" parTransId="{98E768D6-BDB8-4BEA-8B9B-9C8D7FB8751C}" sibTransId="{7DD74C81-83C7-44A8-AFC6-AEBE32679A73}"/>
    <dgm:cxn modelId="{25744C1F-C8DC-499D-929D-7973BB1CABF1}" srcId="{BDAA7AE3-7823-4E5C-9057-1CA42DD5E0A2}" destId="{84D1AF64-D8FE-472E-954D-B757F3525EB8}" srcOrd="0" destOrd="0" parTransId="{E399F5C1-7F8F-4582-99B9-77B38124A45D}" sibTransId="{D7EDDFF2-4014-4840-806F-A23FFFA89B55}"/>
    <dgm:cxn modelId="{3AFD8AF8-9CE5-4F98-A14D-7568EFE46EA8}" type="presOf" srcId="{B0EFB5EB-4B75-489C-9DEE-E91D92C37BD2}" destId="{F105A704-6AF1-4A7E-82EB-F05587896FDE}" srcOrd="0" destOrd="0" presId="urn:microsoft.com/office/officeart/2005/8/layout/default#2"/>
    <dgm:cxn modelId="{88B36699-AAB4-4B29-9BD0-D62FAFB342E7}" type="presOf" srcId="{1C911FB1-F46F-4B43-94D1-7F6737529DE1}" destId="{47A1F0C1-9C8E-45FA-B2A4-F6E2F09B6733}" srcOrd="0" destOrd="0" presId="urn:microsoft.com/office/officeart/2005/8/layout/default#2"/>
    <dgm:cxn modelId="{1A7521C9-BAC9-4845-8014-0849D608DBBC}" srcId="{BDAA7AE3-7823-4E5C-9057-1CA42DD5E0A2}" destId="{417EB29B-CD88-4456-92BD-CBA7F90ED2E7}" srcOrd="4" destOrd="0" parTransId="{EDB0ABEF-2F95-48EB-8A53-46100378026E}" sibTransId="{FF15959B-1C79-4C84-AC89-356950A225E0}"/>
    <dgm:cxn modelId="{C490FE5F-D797-4F5D-AF1A-0DB46A8789A9}" type="presOf" srcId="{27999199-58FE-4DE1-AA27-6D78F0886B9D}" destId="{AA4EA72B-9A2C-4D92-BFC6-F0BCB5DAA269}" srcOrd="0" destOrd="0" presId="urn:microsoft.com/office/officeart/2005/8/layout/default#2"/>
    <dgm:cxn modelId="{C19F37DC-106E-4174-B9F7-E068099682C3}" type="presOf" srcId="{417EB29B-CD88-4456-92BD-CBA7F90ED2E7}" destId="{F0B444EF-5526-49BB-B9A6-76B4E7B3AB1A}" srcOrd="0" destOrd="0" presId="urn:microsoft.com/office/officeart/2005/8/layout/default#2"/>
    <dgm:cxn modelId="{E02D3697-0890-4868-A3AB-3B8993101105}" srcId="{BDAA7AE3-7823-4E5C-9057-1CA42DD5E0A2}" destId="{27999199-58FE-4DE1-AA27-6D78F0886B9D}" srcOrd="1" destOrd="0" parTransId="{3FC7A780-8456-4AFE-9160-B33B95523C6A}" sibTransId="{4AC051FC-F010-42E8-B14D-D72AA1C829F9}"/>
    <dgm:cxn modelId="{FA87DBA7-682B-4C59-B7E7-3576856EB024}" srcId="{BDAA7AE3-7823-4E5C-9057-1CA42DD5E0A2}" destId="{1C911FB1-F46F-4B43-94D1-7F6737529DE1}" srcOrd="2" destOrd="0" parTransId="{77D8A559-A554-459B-A0CA-9FA6666E3D26}" sibTransId="{93A550BB-7960-4308-A844-16D5109F64E9}"/>
    <dgm:cxn modelId="{DB2175D6-AFA5-4BD2-B867-24FB26AFFA25}" type="presOf" srcId="{84D1AF64-D8FE-472E-954D-B757F3525EB8}" destId="{4D44B2F4-50EE-4FF4-9F94-D7CFB0F9B5DF}" srcOrd="0" destOrd="0" presId="urn:microsoft.com/office/officeart/2005/8/layout/default#2"/>
    <dgm:cxn modelId="{4FDC5D64-784F-48D9-B385-66F0BA3ABA3B}" type="presParOf" srcId="{A3490125-F24C-4E31-8FE0-C49DE14A42D8}" destId="{4D44B2F4-50EE-4FF4-9F94-D7CFB0F9B5DF}" srcOrd="0" destOrd="0" presId="urn:microsoft.com/office/officeart/2005/8/layout/default#2"/>
    <dgm:cxn modelId="{BC90A1EC-9E43-4AD5-AE81-A828AA490216}" type="presParOf" srcId="{A3490125-F24C-4E31-8FE0-C49DE14A42D8}" destId="{6B2236A1-4B03-4145-B6A1-1C5548E507FF}" srcOrd="1" destOrd="0" presId="urn:microsoft.com/office/officeart/2005/8/layout/default#2"/>
    <dgm:cxn modelId="{F0AFB437-BC83-42CA-9489-EF9C56D6B3B0}" type="presParOf" srcId="{A3490125-F24C-4E31-8FE0-C49DE14A42D8}" destId="{AA4EA72B-9A2C-4D92-BFC6-F0BCB5DAA269}" srcOrd="2" destOrd="0" presId="urn:microsoft.com/office/officeart/2005/8/layout/default#2"/>
    <dgm:cxn modelId="{5BDD11A5-D588-4362-9190-FF64E20E5AD5}" type="presParOf" srcId="{A3490125-F24C-4E31-8FE0-C49DE14A42D8}" destId="{0AD2F320-33DB-4E6C-AA0F-CE1B9542D6C0}" srcOrd="3" destOrd="0" presId="urn:microsoft.com/office/officeart/2005/8/layout/default#2"/>
    <dgm:cxn modelId="{CEEDBF1C-A0AC-45BC-9FA1-F4C05BEFD713}" type="presParOf" srcId="{A3490125-F24C-4E31-8FE0-C49DE14A42D8}" destId="{47A1F0C1-9C8E-45FA-B2A4-F6E2F09B6733}" srcOrd="4" destOrd="0" presId="urn:microsoft.com/office/officeart/2005/8/layout/default#2"/>
    <dgm:cxn modelId="{FE6B9153-F236-412D-85E3-D567D356E9BB}" type="presParOf" srcId="{A3490125-F24C-4E31-8FE0-C49DE14A42D8}" destId="{E8E106E0-74E5-41AC-A35E-B16E153C3DAD}" srcOrd="5" destOrd="0" presId="urn:microsoft.com/office/officeart/2005/8/layout/default#2"/>
    <dgm:cxn modelId="{D84C9056-2B8D-42B1-A3B8-4CB11C35F4F3}" type="presParOf" srcId="{A3490125-F24C-4E31-8FE0-C49DE14A42D8}" destId="{F105A704-6AF1-4A7E-82EB-F05587896FDE}" srcOrd="6" destOrd="0" presId="urn:microsoft.com/office/officeart/2005/8/layout/default#2"/>
    <dgm:cxn modelId="{A92BFDA2-BA8D-4606-84ED-40E532FF0BA6}" type="presParOf" srcId="{A3490125-F24C-4E31-8FE0-C49DE14A42D8}" destId="{563FC500-4368-4DC6-AD5A-3F7F6DB8C13D}" srcOrd="7" destOrd="0" presId="urn:microsoft.com/office/officeart/2005/8/layout/default#2"/>
    <dgm:cxn modelId="{11A0054D-BCCB-432C-944C-97465D23BBE3}" type="presParOf" srcId="{A3490125-F24C-4E31-8FE0-C49DE14A42D8}" destId="{F0B444EF-5526-49BB-B9A6-76B4E7B3AB1A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C84D6C-1A20-46AB-81A3-563F11B8EE16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BA39DB-5048-49E3-9FB8-019EC7C7CCC3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mtClean="0"/>
            <a:t>Серебрение </a:t>
          </a:r>
        </a:p>
        <a:p>
          <a:pPr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595D8952-27E5-4B0E-8506-A65169C392D3}" type="parTrans" cxnId="{BF7105A4-CBFE-4503-B377-089C243FE034}">
      <dgm:prSet/>
      <dgm:spPr/>
      <dgm:t>
        <a:bodyPr/>
        <a:lstStyle/>
        <a:p>
          <a:endParaRPr lang="ru-RU"/>
        </a:p>
      </dgm:t>
    </dgm:pt>
    <dgm:pt modelId="{66ADF229-36AC-42A1-9E59-49F088AF4367}" type="sibTrans" cxnId="{BF7105A4-CBFE-4503-B377-089C243FE034}">
      <dgm:prSet/>
      <dgm:spPr/>
      <dgm:t>
        <a:bodyPr/>
        <a:lstStyle/>
        <a:p>
          <a:endParaRPr lang="ru-RU"/>
        </a:p>
      </dgm:t>
    </dgm:pt>
    <dgm:pt modelId="{F6739DEF-9F8A-4494-8306-1BDEDCB3D657}">
      <dgm:prSet phldrT="[Текст]"/>
      <dgm:spPr/>
      <dgm:t>
        <a:bodyPr/>
        <a:lstStyle/>
        <a:p>
          <a:r>
            <a:rPr lang="ru-RU" altLang="ru-RU" dirty="0" err="1" smtClean="0"/>
            <a:t>Аргенат</a:t>
          </a:r>
          <a:endParaRPr lang="ru-RU" dirty="0"/>
        </a:p>
      </dgm:t>
    </dgm:pt>
    <dgm:pt modelId="{A9FF3E5A-BE7F-4BF1-8756-8A327695112A}" type="parTrans" cxnId="{52AA0680-CC03-4F79-8360-22066D72E9B9}">
      <dgm:prSet/>
      <dgm:spPr/>
      <dgm:t>
        <a:bodyPr/>
        <a:lstStyle/>
        <a:p>
          <a:endParaRPr lang="ru-RU"/>
        </a:p>
      </dgm:t>
    </dgm:pt>
    <dgm:pt modelId="{C5F8EBD7-9788-48E9-B1D5-D4ED50AB7C68}" type="sibTrans" cxnId="{52AA0680-CC03-4F79-8360-22066D72E9B9}">
      <dgm:prSet/>
      <dgm:spPr/>
      <dgm:t>
        <a:bodyPr/>
        <a:lstStyle/>
        <a:p>
          <a:endParaRPr lang="ru-RU"/>
        </a:p>
      </dgm:t>
    </dgm:pt>
    <dgm:pt modelId="{E4AFD769-ED5E-4103-979C-2747E9A6475D}">
      <dgm:prSet phldrT="[Текст]"/>
      <dgm:spPr/>
      <dgm:t>
        <a:bodyPr/>
        <a:lstStyle/>
        <a:p>
          <a:r>
            <a:rPr lang="ru-RU" altLang="ru-RU" smtClean="0"/>
            <a:t>Сафорайд</a:t>
          </a:r>
          <a:endParaRPr lang="ru-RU" dirty="0"/>
        </a:p>
      </dgm:t>
    </dgm:pt>
    <dgm:pt modelId="{D762E024-B245-41BE-BD95-675FA8F6C842}" type="parTrans" cxnId="{1A92FA03-9F33-428D-A909-1A666D2C0629}">
      <dgm:prSet/>
      <dgm:spPr/>
      <dgm:t>
        <a:bodyPr/>
        <a:lstStyle/>
        <a:p>
          <a:endParaRPr lang="ru-RU"/>
        </a:p>
      </dgm:t>
    </dgm:pt>
    <dgm:pt modelId="{B5638159-C1EE-4C23-8AAE-2EE72FE92E56}" type="sibTrans" cxnId="{1A92FA03-9F33-428D-A909-1A666D2C0629}">
      <dgm:prSet/>
      <dgm:spPr/>
      <dgm:t>
        <a:bodyPr/>
        <a:lstStyle/>
        <a:p>
          <a:endParaRPr lang="ru-RU"/>
        </a:p>
      </dgm:t>
    </dgm:pt>
    <dgm:pt modelId="{A0EE3B57-C276-45CA-BEF7-740D23513175}">
      <dgm:prSet phldrT="[Текст]"/>
      <dgm:spPr/>
      <dgm:t>
        <a:bodyPr/>
        <a:lstStyle/>
        <a:p>
          <a:r>
            <a:rPr lang="ru-RU" altLang="ru-RU" smtClean="0"/>
            <a:t>Глубокое фторирование </a:t>
          </a:r>
          <a:endParaRPr lang="ru-RU" dirty="0"/>
        </a:p>
      </dgm:t>
    </dgm:pt>
    <dgm:pt modelId="{78600053-0A2D-4A79-8067-577D0DC8F019}" type="parTrans" cxnId="{CE15F414-4895-4FA7-BB5C-9D399377AAE1}">
      <dgm:prSet/>
      <dgm:spPr/>
      <dgm:t>
        <a:bodyPr/>
        <a:lstStyle/>
        <a:p>
          <a:endParaRPr lang="ru-RU"/>
        </a:p>
      </dgm:t>
    </dgm:pt>
    <dgm:pt modelId="{1CD2BA1E-0511-4BE1-A8D2-09315105891A}" type="sibTrans" cxnId="{CE15F414-4895-4FA7-BB5C-9D399377AAE1}">
      <dgm:prSet/>
      <dgm:spPr/>
      <dgm:t>
        <a:bodyPr/>
        <a:lstStyle/>
        <a:p>
          <a:endParaRPr lang="ru-RU"/>
        </a:p>
      </dgm:t>
    </dgm:pt>
    <dgm:pt modelId="{728901D8-8F8F-4D00-B901-BA5FFAD3DC11}">
      <dgm:prSet phldrT="[Текст]"/>
      <dgm:spPr/>
      <dgm:t>
        <a:bodyPr/>
        <a:lstStyle/>
        <a:p>
          <a:r>
            <a:rPr lang="ru-RU" altLang="ru-RU" dirty="0" smtClean="0"/>
            <a:t>Эмаль-герметизирующий </a:t>
          </a:r>
          <a:r>
            <a:rPr lang="ru-RU" altLang="ru-RU" dirty="0" err="1" smtClean="0"/>
            <a:t>ликвид</a:t>
          </a:r>
          <a:r>
            <a:rPr lang="ru-RU" altLang="ru-RU" dirty="0" smtClean="0"/>
            <a:t> (ЭГЛ)</a:t>
          </a:r>
          <a:endParaRPr lang="ru-RU" dirty="0"/>
        </a:p>
      </dgm:t>
    </dgm:pt>
    <dgm:pt modelId="{481B5A27-8839-431D-A4B2-0D85ECC67F8F}" type="parTrans" cxnId="{225B5E01-BCED-441F-941D-3F6FEEE4A2F7}">
      <dgm:prSet/>
      <dgm:spPr/>
      <dgm:t>
        <a:bodyPr/>
        <a:lstStyle/>
        <a:p>
          <a:endParaRPr lang="ru-RU"/>
        </a:p>
      </dgm:t>
    </dgm:pt>
    <dgm:pt modelId="{7A211F97-64A8-41E2-B60C-2D39CF329D3C}" type="sibTrans" cxnId="{225B5E01-BCED-441F-941D-3F6FEEE4A2F7}">
      <dgm:prSet/>
      <dgm:spPr/>
      <dgm:t>
        <a:bodyPr/>
        <a:lstStyle/>
        <a:p>
          <a:endParaRPr lang="ru-RU"/>
        </a:p>
      </dgm:t>
    </dgm:pt>
    <dgm:pt modelId="{39EBCCED-DED6-48EE-A58E-257ECAA20C85}">
      <dgm:prSet phldrT="[Текст]"/>
      <dgm:spPr/>
      <dgm:t>
        <a:bodyPr/>
        <a:lstStyle/>
        <a:p>
          <a:r>
            <a:rPr lang="ru-RU" altLang="ru-RU" dirty="0" err="1" smtClean="0"/>
            <a:t>Глуфторед</a:t>
          </a:r>
          <a:endParaRPr lang="ru-RU" dirty="0"/>
        </a:p>
      </dgm:t>
    </dgm:pt>
    <dgm:pt modelId="{7496F275-5379-4384-8CF2-BB7897EDA113}" type="parTrans" cxnId="{CBDC01DE-A97F-4B94-8628-9B0448BDBE46}">
      <dgm:prSet/>
      <dgm:spPr/>
      <dgm:t>
        <a:bodyPr/>
        <a:lstStyle/>
        <a:p>
          <a:endParaRPr lang="ru-RU"/>
        </a:p>
      </dgm:t>
    </dgm:pt>
    <dgm:pt modelId="{79105230-4A71-45F5-9076-202FF46F12AD}" type="sibTrans" cxnId="{CBDC01DE-A97F-4B94-8628-9B0448BDBE46}">
      <dgm:prSet/>
      <dgm:spPr/>
      <dgm:t>
        <a:bodyPr/>
        <a:lstStyle/>
        <a:p>
          <a:endParaRPr lang="ru-RU"/>
        </a:p>
      </dgm:t>
    </dgm:pt>
    <dgm:pt modelId="{2AD85491-37A0-45EE-80B3-7AA989D8C5C7}">
      <dgm:prSet phldrT="[Текст]"/>
      <dgm:spPr/>
      <dgm:t>
        <a:bodyPr/>
        <a:lstStyle/>
        <a:p>
          <a:r>
            <a:rPr lang="ru-RU" altLang="ru-RU" smtClean="0"/>
            <a:t>Покрытие СИЦ</a:t>
          </a:r>
          <a:endParaRPr lang="ru-RU" dirty="0"/>
        </a:p>
      </dgm:t>
    </dgm:pt>
    <dgm:pt modelId="{AEED13E0-A4D3-4442-BFA9-D1763E3891AC}" type="parTrans" cxnId="{57DFD830-1937-4FD4-875E-1B48FF274FD9}">
      <dgm:prSet/>
      <dgm:spPr/>
      <dgm:t>
        <a:bodyPr/>
        <a:lstStyle/>
        <a:p>
          <a:endParaRPr lang="ru-RU"/>
        </a:p>
      </dgm:t>
    </dgm:pt>
    <dgm:pt modelId="{18AD21F9-5931-416C-BE6C-257FA5997BDD}" type="sibTrans" cxnId="{57DFD830-1937-4FD4-875E-1B48FF274FD9}">
      <dgm:prSet/>
      <dgm:spPr/>
      <dgm:t>
        <a:bodyPr/>
        <a:lstStyle/>
        <a:p>
          <a:endParaRPr lang="ru-RU"/>
        </a:p>
      </dgm:t>
    </dgm:pt>
    <dgm:pt modelId="{B516952D-F851-41F2-9D70-56D8850399D9}">
      <dgm:prSet phldrT="[Текст]"/>
      <dgm:spPr/>
      <dgm:t>
        <a:bodyPr/>
        <a:lstStyle/>
        <a:p>
          <a:r>
            <a:rPr lang="ru-RU" altLang="ru-RU" smtClean="0"/>
            <a:t>Глассин</a:t>
          </a:r>
          <a:endParaRPr lang="ru-RU" dirty="0"/>
        </a:p>
      </dgm:t>
    </dgm:pt>
    <dgm:pt modelId="{0CAA8FC2-CD82-4E78-B205-0D687BCE694D}" type="parTrans" cxnId="{D65055F2-2430-456C-9A4B-527177E35974}">
      <dgm:prSet/>
      <dgm:spPr/>
      <dgm:t>
        <a:bodyPr/>
        <a:lstStyle/>
        <a:p>
          <a:endParaRPr lang="ru-RU"/>
        </a:p>
      </dgm:t>
    </dgm:pt>
    <dgm:pt modelId="{78FAFF25-0A25-4841-9941-455DF7A28994}" type="sibTrans" cxnId="{D65055F2-2430-456C-9A4B-527177E35974}">
      <dgm:prSet/>
      <dgm:spPr/>
      <dgm:t>
        <a:bodyPr/>
        <a:lstStyle/>
        <a:p>
          <a:endParaRPr lang="ru-RU"/>
        </a:p>
      </dgm:t>
    </dgm:pt>
    <dgm:pt modelId="{015F3924-7571-450E-AC0C-721B3E08A288}">
      <dgm:prSet phldrT="[Текст]"/>
      <dgm:spPr/>
      <dgm:t>
        <a:bodyPr/>
        <a:lstStyle/>
        <a:p>
          <a:r>
            <a:rPr lang="ru-RU" altLang="ru-RU" smtClean="0"/>
            <a:t>Фуджи</a:t>
          </a:r>
          <a:endParaRPr lang="ru-RU" dirty="0"/>
        </a:p>
      </dgm:t>
    </dgm:pt>
    <dgm:pt modelId="{AEC6710C-2606-4A62-B62D-7AE4230D92D2}" type="parTrans" cxnId="{C3EAA9EC-71A8-404C-85A4-459E4B442BEB}">
      <dgm:prSet/>
      <dgm:spPr/>
      <dgm:t>
        <a:bodyPr/>
        <a:lstStyle/>
        <a:p>
          <a:endParaRPr lang="ru-RU"/>
        </a:p>
      </dgm:t>
    </dgm:pt>
    <dgm:pt modelId="{45F122B6-CF21-4BD5-BE80-8DD726F5DC34}" type="sibTrans" cxnId="{C3EAA9EC-71A8-404C-85A4-459E4B442BEB}">
      <dgm:prSet/>
      <dgm:spPr/>
      <dgm:t>
        <a:bodyPr/>
        <a:lstStyle/>
        <a:p>
          <a:endParaRPr lang="ru-RU"/>
        </a:p>
      </dgm:t>
    </dgm:pt>
    <dgm:pt modelId="{803AD6B0-C163-4A16-AA63-B7942931D1C2}">
      <dgm:prSet phldrT="[Текст]"/>
      <dgm:spPr/>
      <dgm:t>
        <a:bodyPr/>
        <a:lstStyle/>
        <a:p>
          <a:r>
            <a:rPr lang="ru-RU" altLang="ru-RU" smtClean="0"/>
            <a:t>Кетак моляр и др.</a:t>
          </a:r>
          <a:endParaRPr lang="ru-RU" dirty="0"/>
        </a:p>
      </dgm:t>
    </dgm:pt>
    <dgm:pt modelId="{C4051CCE-3EA6-4531-AA6A-A8ADFB021E2B}" type="parTrans" cxnId="{04E7715A-029C-4B2F-8012-A4BE7ED5DEFE}">
      <dgm:prSet/>
      <dgm:spPr/>
      <dgm:t>
        <a:bodyPr/>
        <a:lstStyle/>
        <a:p>
          <a:endParaRPr lang="ru-RU"/>
        </a:p>
      </dgm:t>
    </dgm:pt>
    <dgm:pt modelId="{D3F0E465-B1FA-4424-A3F4-E7200C681612}" type="sibTrans" cxnId="{04E7715A-029C-4B2F-8012-A4BE7ED5DEFE}">
      <dgm:prSet/>
      <dgm:spPr/>
      <dgm:t>
        <a:bodyPr/>
        <a:lstStyle/>
        <a:p>
          <a:endParaRPr lang="ru-RU"/>
        </a:p>
      </dgm:t>
    </dgm:pt>
    <dgm:pt modelId="{1085246F-7BED-42F4-9102-DEC9F16D6A02}">
      <dgm:prSet phldrT="[Текст]"/>
      <dgm:spPr/>
      <dgm:t>
        <a:bodyPr/>
        <a:lstStyle/>
        <a:p>
          <a:r>
            <a:rPr lang="ru-RU" dirty="0" err="1" smtClean="0"/>
            <a:t>Трифторид</a:t>
          </a:r>
          <a:endParaRPr lang="ru-RU" dirty="0"/>
        </a:p>
      </dgm:t>
    </dgm:pt>
    <dgm:pt modelId="{709447A9-0745-4088-B82B-4089E80F9A46}" type="parTrans" cxnId="{87BA92BC-4D1F-415A-8B17-12EAFE900E6A}">
      <dgm:prSet/>
      <dgm:spPr/>
      <dgm:t>
        <a:bodyPr/>
        <a:lstStyle/>
        <a:p>
          <a:endParaRPr lang="ru-RU"/>
        </a:p>
      </dgm:t>
    </dgm:pt>
    <dgm:pt modelId="{17E5E318-4FE2-438E-A60F-4DE44227ED54}" type="sibTrans" cxnId="{87BA92BC-4D1F-415A-8B17-12EAFE900E6A}">
      <dgm:prSet/>
      <dgm:spPr/>
      <dgm:t>
        <a:bodyPr/>
        <a:lstStyle/>
        <a:p>
          <a:endParaRPr lang="ru-RU"/>
        </a:p>
      </dgm:t>
    </dgm:pt>
    <dgm:pt modelId="{0CF65FE0-A16D-42A3-BFBB-F26B255106D4}" type="pres">
      <dgm:prSet presAssocID="{DCC84D6C-1A20-46AB-81A3-563F11B8EE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0B766A-6F19-4F68-88A0-96F8DE1E8F89}" type="pres">
      <dgm:prSet presAssocID="{D9BA39DB-5048-49E3-9FB8-019EC7C7CCC3}" presName="linNode" presStyleCnt="0"/>
      <dgm:spPr/>
      <dgm:t>
        <a:bodyPr/>
        <a:lstStyle/>
        <a:p>
          <a:endParaRPr lang="ru-RU"/>
        </a:p>
      </dgm:t>
    </dgm:pt>
    <dgm:pt modelId="{3675E238-57CE-4256-9224-BB7025AB4532}" type="pres">
      <dgm:prSet presAssocID="{D9BA39DB-5048-49E3-9FB8-019EC7C7CCC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02C00D-4854-4CDF-99D1-A4F7E82F2BB0}" type="pres">
      <dgm:prSet presAssocID="{D9BA39DB-5048-49E3-9FB8-019EC7C7CCC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7A2377-4D02-4BC8-836C-CA154A774473}" type="pres">
      <dgm:prSet presAssocID="{66ADF229-36AC-42A1-9E59-49F088AF4367}" presName="sp" presStyleCnt="0"/>
      <dgm:spPr/>
      <dgm:t>
        <a:bodyPr/>
        <a:lstStyle/>
        <a:p>
          <a:endParaRPr lang="ru-RU"/>
        </a:p>
      </dgm:t>
    </dgm:pt>
    <dgm:pt modelId="{F5C59863-A5A0-434C-A002-CEC8BE22E64A}" type="pres">
      <dgm:prSet presAssocID="{A0EE3B57-C276-45CA-BEF7-740D23513175}" presName="linNode" presStyleCnt="0"/>
      <dgm:spPr/>
      <dgm:t>
        <a:bodyPr/>
        <a:lstStyle/>
        <a:p>
          <a:endParaRPr lang="ru-RU"/>
        </a:p>
      </dgm:t>
    </dgm:pt>
    <dgm:pt modelId="{360C41D4-DA76-405A-B5A1-892C22DEC5E4}" type="pres">
      <dgm:prSet presAssocID="{A0EE3B57-C276-45CA-BEF7-740D2351317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B66B62-0B0B-43F5-9814-BBEA41A14C8B}" type="pres">
      <dgm:prSet presAssocID="{A0EE3B57-C276-45CA-BEF7-740D2351317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1445D1-4121-4693-959C-C7C46A21BAC1}" type="pres">
      <dgm:prSet presAssocID="{1CD2BA1E-0511-4BE1-A8D2-09315105891A}" presName="sp" presStyleCnt="0"/>
      <dgm:spPr/>
      <dgm:t>
        <a:bodyPr/>
        <a:lstStyle/>
        <a:p>
          <a:endParaRPr lang="ru-RU"/>
        </a:p>
      </dgm:t>
    </dgm:pt>
    <dgm:pt modelId="{C16682B0-8095-4FEA-AAF5-F8AC8F0BF874}" type="pres">
      <dgm:prSet presAssocID="{2AD85491-37A0-45EE-80B3-7AA989D8C5C7}" presName="linNode" presStyleCnt="0"/>
      <dgm:spPr/>
      <dgm:t>
        <a:bodyPr/>
        <a:lstStyle/>
        <a:p>
          <a:endParaRPr lang="ru-RU"/>
        </a:p>
      </dgm:t>
    </dgm:pt>
    <dgm:pt modelId="{CB0CAF8A-668D-410F-AC15-A42DAA4D5D68}" type="pres">
      <dgm:prSet presAssocID="{2AD85491-37A0-45EE-80B3-7AA989D8C5C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8C7CB-1EC2-4AE7-A04E-6ECB3B575F8F}" type="pres">
      <dgm:prSet presAssocID="{2AD85491-37A0-45EE-80B3-7AA989D8C5C7}" presName="descendantText" presStyleLbl="alignAccFollowNode1" presStyleIdx="2" presStyleCnt="3" custLinFactNeighborX="-1564" custLinFactNeighborY="-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EAA9EC-71A8-404C-85A4-459E4B442BEB}" srcId="{2AD85491-37A0-45EE-80B3-7AA989D8C5C7}" destId="{015F3924-7571-450E-AC0C-721B3E08A288}" srcOrd="1" destOrd="0" parTransId="{AEC6710C-2606-4A62-B62D-7AE4230D92D2}" sibTransId="{45F122B6-CF21-4BD5-BE80-8DD726F5DC34}"/>
    <dgm:cxn modelId="{1A92FA03-9F33-428D-A909-1A666D2C0629}" srcId="{D9BA39DB-5048-49E3-9FB8-019EC7C7CCC3}" destId="{E4AFD769-ED5E-4103-979C-2747E9A6475D}" srcOrd="1" destOrd="0" parTransId="{D762E024-B245-41BE-BD95-675FA8F6C842}" sibTransId="{B5638159-C1EE-4C23-8AAE-2EE72FE92E56}"/>
    <dgm:cxn modelId="{DAB742FA-0B2F-411E-B505-BCF634B28C96}" type="presOf" srcId="{DCC84D6C-1A20-46AB-81A3-563F11B8EE16}" destId="{0CF65FE0-A16D-42A3-BFBB-F26B255106D4}" srcOrd="0" destOrd="0" presId="urn:microsoft.com/office/officeart/2005/8/layout/vList5"/>
    <dgm:cxn modelId="{52AA0680-CC03-4F79-8360-22066D72E9B9}" srcId="{D9BA39DB-5048-49E3-9FB8-019EC7C7CCC3}" destId="{F6739DEF-9F8A-4494-8306-1BDEDCB3D657}" srcOrd="0" destOrd="0" parTransId="{A9FF3E5A-BE7F-4BF1-8756-8A327695112A}" sibTransId="{C5F8EBD7-9788-48E9-B1D5-D4ED50AB7C68}"/>
    <dgm:cxn modelId="{D65055F2-2430-456C-9A4B-527177E35974}" srcId="{2AD85491-37A0-45EE-80B3-7AA989D8C5C7}" destId="{B516952D-F851-41F2-9D70-56D8850399D9}" srcOrd="0" destOrd="0" parTransId="{0CAA8FC2-CD82-4E78-B205-0D687BCE694D}" sibTransId="{78FAFF25-0A25-4841-9941-455DF7A28994}"/>
    <dgm:cxn modelId="{92EF6C61-057D-4174-BD59-D60A430D5021}" type="presOf" srcId="{015F3924-7571-450E-AC0C-721B3E08A288}" destId="{6138C7CB-1EC2-4AE7-A04E-6ECB3B575F8F}" srcOrd="0" destOrd="1" presId="urn:microsoft.com/office/officeart/2005/8/layout/vList5"/>
    <dgm:cxn modelId="{C400A76F-DC99-4643-A0B3-48AA95ADD3F4}" type="presOf" srcId="{803AD6B0-C163-4A16-AA63-B7942931D1C2}" destId="{6138C7CB-1EC2-4AE7-A04E-6ECB3B575F8F}" srcOrd="0" destOrd="2" presId="urn:microsoft.com/office/officeart/2005/8/layout/vList5"/>
    <dgm:cxn modelId="{A9840E0A-30A8-409E-8D19-92E2C53CE648}" type="presOf" srcId="{728901D8-8F8F-4D00-B901-BA5FFAD3DC11}" destId="{34B66B62-0B0B-43F5-9814-BBEA41A14C8B}" srcOrd="0" destOrd="0" presId="urn:microsoft.com/office/officeart/2005/8/layout/vList5"/>
    <dgm:cxn modelId="{3C861487-8388-4C70-9B13-3A2C22294C12}" type="presOf" srcId="{2AD85491-37A0-45EE-80B3-7AA989D8C5C7}" destId="{CB0CAF8A-668D-410F-AC15-A42DAA4D5D68}" srcOrd="0" destOrd="0" presId="urn:microsoft.com/office/officeart/2005/8/layout/vList5"/>
    <dgm:cxn modelId="{859575FC-D721-466A-B179-FEC21D48825A}" type="presOf" srcId="{1085246F-7BED-42F4-9102-DEC9F16D6A02}" destId="{34B66B62-0B0B-43F5-9814-BBEA41A14C8B}" srcOrd="0" destOrd="2" presId="urn:microsoft.com/office/officeart/2005/8/layout/vList5"/>
    <dgm:cxn modelId="{BF7105A4-CBFE-4503-B377-089C243FE034}" srcId="{DCC84D6C-1A20-46AB-81A3-563F11B8EE16}" destId="{D9BA39DB-5048-49E3-9FB8-019EC7C7CCC3}" srcOrd="0" destOrd="0" parTransId="{595D8952-27E5-4B0E-8506-A65169C392D3}" sibTransId="{66ADF229-36AC-42A1-9E59-49F088AF4367}"/>
    <dgm:cxn modelId="{04E7715A-029C-4B2F-8012-A4BE7ED5DEFE}" srcId="{2AD85491-37A0-45EE-80B3-7AA989D8C5C7}" destId="{803AD6B0-C163-4A16-AA63-B7942931D1C2}" srcOrd="2" destOrd="0" parTransId="{C4051CCE-3EA6-4531-AA6A-A8ADFB021E2B}" sibTransId="{D3F0E465-B1FA-4424-A3F4-E7200C681612}"/>
    <dgm:cxn modelId="{09796D2F-71B6-4822-B184-DB4DEBC16ECF}" type="presOf" srcId="{D9BA39DB-5048-49E3-9FB8-019EC7C7CCC3}" destId="{3675E238-57CE-4256-9224-BB7025AB4532}" srcOrd="0" destOrd="0" presId="urn:microsoft.com/office/officeart/2005/8/layout/vList5"/>
    <dgm:cxn modelId="{BA4DFA73-F89B-4344-97E2-FD7F66355BCB}" type="presOf" srcId="{E4AFD769-ED5E-4103-979C-2747E9A6475D}" destId="{7C02C00D-4854-4CDF-99D1-A4F7E82F2BB0}" srcOrd="0" destOrd="1" presId="urn:microsoft.com/office/officeart/2005/8/layout/vList5"/>
    <dgm:cxn modelId="{57DFD830-1937-4FD4-875E-1B48FF274FD9}" srcId="{DCC84D6C-1A20-46AB-81A3-563F11B8EE16}" destId="{2AD85491-37A0-45EE-80B3-7AA989D8C5C7}" srcOrd="2" destOrd="0" parTransId="{AEED13E0-A4D3-4442-BFA9-D1763E3891AC}" sibTransId="{18AD21F9-5931-416C-BE6C-257FA5997BDD}"/>
    <dgm:cxn modelId="{CC637072-6F9A-46C3-84AE-B1A0F931D10F}" type="presOf" srcId="{F6739DEF-9F8A-4494-8306-1BDEDCB3D657}" destId="{7C02C00D-4854-4CDF-99D1-A4F7E82F2BB0}" srcOrd="0" destOrd="0" presId="urn:microsoft.com/office/officeart/2005/8/layout/vList5"/>
    <dgm:cxn modelId="{B48369D3-65AC-4FCA-B87D-5A86DF343724}" type="presOf" srcId="{A0EE3B57-C276-45CA-BEF7-740D23513175}" destId="{360C41D4-DA76-405A-B5A1-892C22DEC5E4}" srcOrd="0" destOrd="0" presId="urn:microsoft.com/office/officeart/2005/8/layout/vList5"/>
    <dgm:cxn modelId="{CE15F414-4895-4FA7-BB5C-9D399377AAE1}" srcId="{DCC84D6C-1A20-46AB-81A3-563F11B8EE16}" destId="{A0EE3B57-C276-45CA-BEF7-740D23513175}" srcOrd="1" destOrd="0" parTransId="{78600053-0A2D-4A79-8067-577D0DC8F019}" sibTransId="{1CD2BA1E-0511-4BE1-A8D2-09315105891A}"/>
    <dgm:cxn modelId="{DD7E942D-6C81-488C-A11C-D9961CF22707}" type="presOf" srcId="{39EBCCED-DED6-48EE-A58E-257ECAA20C85}" destId="{34B66B62-0B0B-43F5-9814-BBEA41A14C8B}" srcOrd="0" destOrd="1" presId="urn:microsoft.com/office/officeart/2005/8/layout/vList5"/>
    <dgm:cxn modelId="{87BA92BC-4D1F-415A-8B17-12EAFE900E6A}" srcId="{A0EE3B57-C276-45CA-BEF7-740D23513175}" destId="{1085246F-7BED-42F4-9102-DEC9F16D6A02}" srcOrd="2" destOrd="0" parTransId="{709447A9-0745-4088-B82B-4089E80F9A46}" sibTransId="{17E5E318-4FE2-438E-A60F-4DE44227ED54}"/>
    <dgm:cxn modelId="{225B5E01-BCED-441F-941D-3F6FEEE4A2F7}" srcId="{A0EE3B57-C276-45CA-BEF7-740D23513175}" destId="{728901D8-8F8F-4D00-B901-BA5FFAD3DC11}" srcOrd="0" destOrd="0" parTransId="{481B5A27-8839-431D-A4B2-0D85ECC67F8F}" sibTransId="{7A211F97-64A8-41E2-B60C-2D39CF329D3C}"/>
    <dgm:cxn modelId="{CBDC01DE-A97F-4B94-8628-9B0448BDBE46}" srcId="{A0EE3B57-C276-45CA-BEF7-740D23513175}" destId="{39EBCCED-DED6-48EE-A58E-257ECAA20C85}" srcOrd="1" destOrd="0" parTransId="{7496F275-5379-4384-8CF2-BB7897EDA113}" sibTransId="{79105230-4A71-45F5-9076-202FF46F12AD}"/>
    <dgm:cxn modelId="{D7C2CD39-9745-4FEF-8A77-1E784EE640B6}" type="presOf" srcId="{B516952D-F851-41F2-9D70-56D8850399D9}" destId="{6138C7CB-1EC2-4AE7-A04E-6ECB3B575F8F}" srcOrd="0" destOrd="0" presId="urn:microsoft.com/office/officeart/2005/8/layout/vList5"/>
    <dgm:cxn modelId="{EE74FED0-DEB2-4EC6-BD54-1F685A4FCFC6}" type="presParOf" srcId="{0CF65FE0-A16D-42A3-BFBB-F26B255106D4}" destId="{6D0B766A-6F19-4F68-88A0-96F8DE1E8F89}" srcOrd="0" destOrd="0" presId="urn:microsoft.com/office/officeart/2005/8/layout/vList5"/>
    <dgm:cxn modelId="{2AF59861-6928-4999-9423-22EDD6289EA5}" type="presParOf" srcId="{6D0B766A-6F19-4F68-88A0-96F8DE1E8F89}" destId="{3675E238-57CE-4256-9224-BB7025AB4532}" srcOrd="0" destOrd="0" presId="urn:microsoft.com/office/officeart/2005/8/layout/vList5"/>
    <dgm:cxn modelId="{1D2AD240-C750-4A8A-96AF-A435D4193265}" type="presParOf" srcId="{6D0B766A-6F19-4F68-88A0-96F8DE1E8F89}" destId="{7C02C00D-4854-4CDF-99D1-A4F7E82F2BB0}" srcOrd="1" destOrd="0" presId="urn:microsoft.com/office/officeart/2005/8/layout/vList5"/>
    <dgm:cxn modelId="{69F2630D-1A68-4992-9900-1A4E3C1689AC}" type="presParOf" srcId="{0CF65FE0-A16D-42A3-BFBB-F26B255106D4}" destId="{627A2377-4D02-4BC8-836C-CA154A774473}" srcOrd="1" destOrd="0" presId="urn:microsoft.com/office/officeart/2005/8/layout/vList5"/>
    <dgm:cxn modelId="{07958F7F-A046-4AB7-8D85-9821EE180AA4}" type="presParOf" srcId="{0CF65FE0-A16D-42A3-BFBB-F26B255106D4}" destId="{F5C59863-A5A0-434C-A002-CEC8BE22E64A}" srcOrd="2" destOrd="0" presId="urn:microsoft.com/office/officeart/2005/8/layout/vList5"/>
    <dgm:cxn modelId="{575F1491-A63A-46A2-9A9A-DAE877755E3D}" type="presParOf" srcId="{F5C59863-A5A0-434C-A002-CEC8BE22E64A}" destId="{360C41D4-DA76-405A-B5A1-892C22DEC5E4}" srcOrd="0" destOrd="0" presId="urn:microsoft.com/office/officeart/2005/8/layout/vList5"/>
    <dgm:cxn modelId="{91A4B56A-5FE4-4C3D-8929-136204A29D04}" type="presParOf" srcId="{F5C59863-A5A0-434C-A002-CEC8BE22E64A}" destId="{34B66B62-0B0B-43F5-9814-BBEA41A14C8B}" srcOrd="1" destOrd="0" presId="urn:microsoft.com/office/officeart/2005/8/layout/vList5"/>
    <dgm:cxn modelId="{7A5BE8E4-015D-4094-A37E-FD2978D38711}" type="presParOf" srcId="{0CF65FE0-A16D-42A3-BFBB-F26B255106D4}" destId="{1A1445D1-4121-4693-959C-C7C46A21BAC1}" srcOrd="3" destOrd="0" presId="urn:microsoft.com/office/officeart/2005/8/layout/vList5"/>
    <dgm:cxn modelId="{3476B593-7BDE-499B-B3A5-498E4EB560BF}" type="presParOf" srcId="{0CF65FE0-A16D-42A3-BFBB-F26B255106D4}" destId="{C16682B0-8095-4FEA-AAF5-F8AC8F0BF874}" srcOrd="4" destOrd="0" presId="urn:microsoft.com/office/officeart/2005/8/layout/vList5"/>
    <dgm:cxn modelId="{BFF07257-79D0-4A2D-A907-ECB2379FF8FD}" type="presParOf" srcId="{C16682B0-8095-4FEA-AAF5-F8AC8F0BF874}" destId="{CB0CAF8A-668D-410F-AC15-A42DAA4D5D68}" srcOrd="0" destOrd="0" presId="urn:microsoft.com/office/officeart/2005/8/layout/vList5"/>
    <dgm:cxn modelId="{C6F871B8-F6A3-48EE-B5BB-5BE530E91B99}" type="presParOf" srcId="{C16682B0-8095-4FEA-AAF5-F8AC8F0BF874}" destId="{6138C7CB-1EC2-4AE7-A04E-6ECB3B575F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941F0B-E1C6-461D-9059-1ABDA4454FEF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D4156A-2109-4FE0-93AB-2F35599BAB50}">
      <dgm:prSet phldrT="[Текст]"/>
      <dgm:spPr/>
      <dgm:t>
        <a:bodyPr/>
        <a:lstStyle/>
        <a:p>
          <a:r>
            <a:rPr lang="ru-RU" dirty="0" smtClean="0"/>
            <a:t>Глубокое фторирование</a:t>
          </a:r>
          <a:endParaRPr lang="ru-RU" dirty="0"/>
        </a:p>
      </dgm:t>
    </dgm:pt>
    <dgm:pt modelId="{EA5F6F0C-8376-49CB-8B95-54A30126D59F}" type="parTrans" cxnId="{BDE37C2D-A7B7-4D38-B37F-0802594D33AF}">
      <dgm:prSet/>
      <dgm:spPr/>
      <dgm:t>
        <a:bodyPr/>
        <a:lstStyle/>
        <a:p>
          <a:endParaRPr lang="ru-RU"/>
        </a:p>
      </dgm:t>
    </dgm:pt>
    <dgm:pt modelId="{9BC772DA-616B-4C42-9E75-83D1B5B2343A}" type="sibTrans" cxnId="{BDE37C2D-A7B7-4D38-B37F-0802594D33AF}">
      <dgm:prSet/>
      <dgm:spPr/>
      <dgm:t>
        <a:bodyPr/>
        <a:lstStyle/>
        <a:p>
          <a:endParaRPr lang="ru-RU"/>
        </a:p>
      </dgm:t>
    </dgm:pt>
    <dgm:pt modelId="{DA4867FA-30C6-412A-BB87-08F735A56540}">
      <dgm:prSet phldrT="[Текст]"/>
      <dgm:spPr/>
      <dgm:t>
        <a:bodyPr/>
        <a:lstStyle/>
        <a:p>
          <a:r>
            <a:rPr lang="ru-RU" dirty="0" smtClean="0"/>
            <a:t>ЭГЛ</a:t>
          </a:r>
          <a:endParaRPr lang="ru-RU" dirty="0"/>
        </a:p>
      </dgm:t>
    </dgm:pt>
    <dgm:pt modelId="{CDF49DEC-AB71-43E4-B9C3-C21095A40CC1}" type="parTrans" cxnId="{FAED75C2-E4F8-4689-AFB5-A5F05D25B240}">
      <dgm:prSet/>
      <dgm:spPr/>
      <dgm:t>
        <a:bodyPr/>
        <a:lstStyle/>
        <a:p>
          <a:endParaRPr lang="ru-RU"/>
        </a:p>
      </dgm:t>
    </dgm:pt>
    <dgm:pt modelId="{144651C5-A33C-438D-97BC-FB044DAF89DC}" type="sibTrans" cxnId="{FAED75C2-E4F8-4689-AFB5-A5F05D25B240}">
      <dgm:prSet/>
      <dgm:spPr/>
      <dgm:t>
        <a:bodyPr/>
        <a:lstStyle/>
        <a:p>
          <a:endParaRPr lang="ru-RU"/>
        </a:p>
      </dgm:t>
    </dgm:pt>
    <dgm:pt modelId="{17711190-944A-4414-923C-0D0667774F88}">
      <dgm:prSet phldrT="[Текст]"/>
      <dgm:spPr/>
      <dgm:t>
        <a:bodyPr/>
        <a:lstStyle/>
        <a:p>
          <a:r>
            <a:rPr lang="ru-RU" dirty="0" err="1" smtClean="0"/>
            <a:t>Глуфторэд</a:t>
          </a:r>
          <a:endParaRPr lang="ru-RU" dirty="0"/>
        </a:p>
      </dgm:t>
    </dgm:pt>
    <dgm:pt modelId="{FCEC0E83-8F9D-4029-A843-C019E038FD4A}" type="parTrans" cxnId="{0F44AB12-EA53-4BD4-B2D3-920497EC1595}">
      <dgm:prSet/>
      <dgm:spPr/>
      <dgm:t>
        <a:bodyPr/>
        <a:lstStyle/>
        <a:p>
          <a:endParaRPr lang="ru-RU"/>
        </a:p>
      </dgm:t>
    </dgm:pt>
    <dgm:pt modelId="{E8F9BE52-C279-4E04-85E7-1E9C0EA82625}" type="sibTrans" cxnId="{0F44AB12-EA53-4BD4-B2D3-920497EC1595}">
      <dgm:prSet/>
      <dgm:spPr/>
      <dgm:t>
        <a:bodyPr/>
        <a:lstStyle/>
        <a:p>
          <a:endParaRPr lang="ru-RU"/>
        </a:p>
      </dgm:t>
    </dgm:pt>
    <dgm:pt modelId="{BC60B209-B78F-48A2-8A2F-DE7D1C8DD38B}">
      <dgm:prSet phldrT="[Текст]"/>
      <dgm:spPr/>
      <dgm:t>
        <a:bodyPr/>
        <a:lstStyle/>
        <a:p>
          <a:r>
            <a:rPr lang="ru-RU" dirty="0" smtClean="0"/>
            <a:t>Покрытие </a:t>
          </a:r>
          <a:r>
            <a:rPr lang="ru-RU" dirty="0" err="1" smtClean="0"/>
            <a:t>силантом</a:t>
          </a:r>
          <a:r>
            <a:rPr lang="ru-RU" dirty="0" smtClean="0"/>
            <a:t> (</a:t>
          </a:r>
          <a:r>
            <a:rPr lang="ru-RU" dirty="0" err="1" smtClean="0"/>
            <a:t>истиным</a:t>
          </a:r>
          <a:r>
            <a:rPr lang="ru-RU" dirty="0" smtClean="0"/>
            <a:t> </a:t>
          </a:r>
          <a:r>
            <a:rPr lang="ru-RU" dirty="0" err="1" smtClean="0"/>
            <a:t>герметиком</a:t>
          </a:r>
          <a:r>
            <a:rPr lang="ru-RU" dirty="0" smtClean="0"/>
            <a:t>)</a:t>
          </a:r>
          <a:endParaRPr lang="ru-RU" dirty="0"/>
        </a:p>
      </dgm:t>
    </dgm:pt>
    <dgm:pt modelId="{7D0DEAE6-BADC-4F7F-855E-C18246FAD4DC}" type="parTrans" cxnId="{C7110247-71A4-43A0-9601-A213B7266DAB}">
      <dgm:prSet/>
      <dgm:spPr/>
      <dgm:t>
        <a:bodyPr/>
        <a:lstStyle/>
        <a:p>
          <a:endParaRPr lang="ru-RU"/>
        </a:p>
      </dgm:t>
    </dgm:pt>
    <dgm:pt modelId="{07C54210-D1C5-4BDE-9EE9-1D1FFDBD065C}" type="sibTrans" cxnId="{C7110247-71A4-43A0-9601-A213B7266DAB}">
      <dgm:prSet/>
      <dgm:spPr/>
      <dgm:t>
        <a:bodyPr/>
        <a:lstStyle/>
        <a:p>
          <a:endParaRPr lang="ru-RU"/>
        </a:p>
      </dgm:t>
    </dgm:pt>
    <dgm:pt modelId="{E6C92A06-00C7-4B79-ACD0-193629299930}">
      <dgm:prSet phldrT="[Текст]"/>
      <dgm:spPr/>
      <dgm:t>
        <a:bodyPr/>
        <a:lstStyle/>
        <a:p>
          <a:r>
            <a:rPr lang="ru-RU" dirty="0" err="1" smtClean="0"/>
            <a:t>Фиссил</a:t>
          </a:r>
          <a:endParaRPr lang="ru-RU" dirty="0"/>
        </a:p>
      </dgm:t>
    </dgm:pt>
    <dgm:pt modelId="{FF7634C4-1554-4E74-A7D9-C5083C06E6AE}" type="parTrans" cxnId="{5DA3C79A-84EF-404E-A8AB-4632DC19E5D1}">
      <dgm:prSet/>
      <dgm:spPr/>
      <dgm:t>
        <a:bodyPr/>
        <a:lstStyle/>
        <a:p>
          <a:endParaRPr lang="ru-RU"/>
        </a:p>
      </dgm:t>
    </dgm:pt>
    <dgm:pt modelId="{8FE1D21E-2003-4E5E-943B-041C0A5F8DC2}" type="sibTrans" cxnId="{5DA3C79A-84EF-404E-A8AB-4632DC19E5D1}">
      <dgm:prSet/>
      <dgm:spPr/>
      <dgm:t>
        <a:bodyPr/>
        <a:lstStyle/>
        <a:p>
          <a:endParaRPr lang="ru-RU"/>
        </a:p>
      </dgm:t>
    </dgm:pt>
    <dgm:pt modelId="{D1393F7B-6D3D-4956-AD6A-B5F046735721}">
      <dgm:prSet phldrT="[Текст]"/>
      <dgm:spPr/>
      <dgm:t>
        <a:bodyPr/>
        <a:lstStyle/>
        <a:p>
          <a:r>
            <a:rPr lang="en-US" dirty="0" err="1" smtClean="0"/>
            <a:t>Teethmate</a:t>
          </a:r>
          <a:endParaRPr lang="ru-RU" dirty="0"/>
        </a:p>
      </dgm:t>
    </dgm:pt>
    <dgm:pt modelId="{915D99DD-E165-4E3B-82E6-D06D19E211BF}" type="parTrans" cxnId="{E1C6CCE4-8BB6-4848-9014-729F64AAA77E}">
      <dgm:prSet/>
      <dgm:spPr/>
      <dgm:t>
        <a:bodyPr/>
        <a:lstStyle/>
        <a:p>
          <a:endParaRPr lang="ru-RU"/>
        </a:p>
      </dgm:t>
    </dgm:pt>
    <dgm:pt modelId="{6795380E-3F26-4A3F-B82B-A68D3A01C0FA}" type="sibTrans" cxnId="{E1C6CCE4-8BB6-4848-9014-729F64AAA77E}">
      <dgm:prSet/>
      <dgm:spPr/>
      <dgm:t>
        <a:bodyPr/>
        <a:lstStyle/>
        <a:p>
          <a:endParaRPr lang="ru-RU"/>
        </a:p>
      </dgm:t>
    </dgm:pt>
    <dgm:pt modelId="{22B9F880-4B1F-4E54-95E3-92DC775A9A51}">
      <dgm:prSet phldrT="[Текст]"/>
      <dgm:spPr/>
      <dgm:t>
        <a:bodyPr/>
        <a:lstStyle/>
        <a:p>
          <a:r>
            <a:rPr lang="ru-RU" dirty="0" smtClean="0"/>
            <a:t>Покрытие цементом</a:t>
          </a:r>
          <a:endParaRPr lang="ru-RU" dirty="0"/>
        </a:p>
      </dgm:t>
    </dgm:pt>
    <dgm:pt modelId="{48371517-FD95-4D6C-9586-CE6B66F239C5}" type="parTrans" cxnId="{4C3CA3CE-A44E-4860-9335-5CBF3F91FCF5}">
      <dgm:prSet/>
      <dgm:spPr/>
      <dgm:t>
        <a:bodyPr/>
        <a:lstStyle/>
        <a:p>
          <a:endParaRPr lang="ru-RU"/>
        </a:p>
      </dgm:t>
    </dgm:pt>
    <dgm:pt modelId="{38B33606-3A16-4B0D-B873-762F8D736771}" type="sibTrans" cxnId="{4C3CA3CE-A44E-4860-9335-5CBF3F91FCF5}">
      <dgm:prSet/>
      <dgm:spPr/>
      <dgm:t>
        <a:bodyPr/>
        <a:lstStyle/>
        <a:p>
          <a:endParaRPr lang="ru-RU"/>
        </a:p>
      </dgm:t>
    </dgm:pt>
    <dgm:pt modelId="{BF5D552B-D5C8-4165-843D-0BC53AC907D1}">
      <dgm:prSet phldrT="[Текст]"/>
      <dgm:spPr/>
      <dgm:t>
        <a:bodyPr/>
        <a:lstStyle/>
        <a:p>
          <a:r>
            <a:rPr lang="ru-RU" dirty="0" smtClean="0"/>
            <a:t>СИЦ</a:t>
          </a:r>
          <a:endParaRPr lang="ru-RU" dirty="0"/>
        </a:p>
      </dgm:t>
    </dgm:pt>
    <dgm:pt modelId="{33742CBC-A243-48F1-BA38-9238FD8CEE62}" type="parTrans" cxnId="{8CB9F008-2C5B-4FAA-8C2D-BD18B639BCAE}">
      <dgm:prSet/>
      <dgm:spPr/>
      <dgm:t>
        <a:bodyPr/>
        <a:lstStyle/>
        <a:p>
          <a:endParaRPr lang="ru-RU"/>
        </a:p>
      </dgm:t>
    </dgm:pt>
    <dgm:pt modelId="{8B73A3D6-A567-468C-9C93-5B9F4D158220}" type="sibTrans" cxnId="{8CB9F008-2C5B-4FAA-8C2D-BD18B639BCAE}">
      <dgm:prSet/>
      <dgm:spPr/>
      <dgm:t>
        <a:bodyPr/>
        <a:lstStyle/>
        <a:p>
          <a:endParaRPr lang="ru-RU"/>
        </a:p>
      </dgm:t>
    </dgm:pt>
    <dgm:pt modelId="{21F6F945-2351-4136-90EF-6C5C3958A29D}">
      <dgm:prSet phldrT="[Текст]"/>
      <dgm:spPr/>
      <dgm:t>
        <a:bodyPr/>
        <a:lstStyle/>
        <a:p>
          <a:r>
            <a:rPr lang="ru-RU" dirty="0" err="1" smtClean="0"/>
            <a:t>Аргецем</a:t>
          </a:r>
          <a:r>
            <a:rPr lang="ru-RU" dirty="0" smtClean="0"/>
            <a:t> (фосфат-цемент с добавлением серебра)</a:t>
          </a:r>
          <a:endParaRPr lang="ru-RU" dirty="0"/>
        </a:p>
      </dgm:t>
    </dgm:pt>
    <dgm:pt modelId="{497AE3BD-623A-410D-9163-7C4E2855F7F3}" type="parTrans" cxnId="{228403B6-88E3-46B5-9FD0-5AFBAFCD4C29}">
      <dgm:prSet/>
      <dgm:spPr/>
      <dgm:t>
        <a:bodyPr/>
        <a:lstStyle/>
        <a:p>
          <a:endParaRPr lang="ru-RU"/>
        </a:p>
      </dgm:t>
    </dgm:pt>
    <dgm:pt modelId="{E117C4AF-CF48-4820-A621-BF7520CA30AA}" type="sibTrans" cxnId="{228403B6-88E3-46B5-9FD0-5AFBAFCD4C29}">
      <dgm:prSet/>
      <dgm:spPr/>
      <dgm:t>
        <a:bodyPr/>
        <a:lstStyle/>
        <a:p>
          <a:endParaRPr lang="ru-RU"/>
        </a:p>
      </dgm:t>
    </dgm:pt>
    <dgm:pt modelId="{CC78BDA9-6F13-4F28-A05C-A4829EF5BBB9}">
      <dgm:prSet phldrT="[Текст]"/>
      <dgm:spPr/>
      <dgm:t>
        <a:bodyPr/>
        <a:lstStyle/>
        <a:p>
          <a:r>
            <a:rPr lang="ru-RU" dirty="0" err="1" smtClean="0"/>
            <a:t>Трифторид</a:t>
          </a:r>
          <a:endParaRPr lang="ru-RU" dirty="0"/>
        </a:p>
      </dgm:t>
    </dgm:pt>
    <dgm:pt modelId="{ECE9DC49-A8F3-410F-971D-E885EFEC469A}" type="parTrans" cxnId="{BE2B525A-0241-4C1C-9B3E-4B36D55AC637}">
      <dgm:prSet/>
      <dgm:spPr/>
      <dgm:t>
        <a:bodyPr/>
        <a:lstStyle/>
        <a:p>
          <a:endParaRPr lang="ru-RU"/>
        </a:p>
      </dgm:t>
    </dgm:pt>
    <dgm:pt modelId="{7806F6FD-5717-46A4-802F-465FC8435F47}" type="sibTrans" cxnId="{BE2B525A-0241-4C1C-9B3E-4B36D55AC637}">
      <dgm:prSet/>
      <dgm:spPr/>
      <dgm:t>
        <a:bodyPr/>
        <a:lstStyle/>
        <a:p>
          <a:endParaRPr lang="ru-RU"/>
        </a:p>
      </dgm:t>
    </dgm:pt>
    <dgm:pt modelId="{EFAE77B1-B3D3-492D-8306-23F1CDCEF642}">
      <dgm:prSet phldrT="[Текст]"/>
      <dgm:spPr/>
      <dgm:t>
        <a:bodyPr/>
        <a:lstStyle/>
        <a:p>
          <a:r>
            <a:rPr lang="ru-RU" dirty="0" err="1" smtClean="0"/>
            <a:t>Фиссурит</a:t>
          </a:r>
          <a:endParaRPr lang="ru-RU" dirty="0"/>
        </a:p>
      </dgm:t>
    </dgm:pt>
    <dgm:pt modelId="{0345516C-F50A-4D6E-B701-B7D182C56962}" type="parTrans" cxnId="{D398C0D8-AEA4-408A-9068-992E7EDF7AE9}">
      <dgm:prSet/>
      <dgm:spPr/>
      <dgm:t>
        <a:bodyPr/>
        <a:lstStyle/>
        <a:p>
          <a:endParaRPr lang="ru-RU"/>
        </a:p>
      </dgm:t>
    </dgm:pt>
    <dgm:pt modelId="{7ED44E98-832F-4D3B-9E5F-7F51946C4B86}" type="sibTrans" cxnId="{D398C0D8-AEA4-408A-9068-992E7EDF7AE9}">
      <dgm:prSet/>
      <dgm:spPr/>
      <dgm:t>
        <a:bodyPr/>
        <a:lstStyle/>
        <a:p>
          <a:endParaRPr lang="ru-RU"/>
        </a:p>
      </dgm:t>
    </dgm:pt>
    <dgm:pt modelId="{28B878C8-B562-49D4-A530-94CFADED9722}">
      <dgm:prSet/>
      <dgm:spPr/>
      <dgm:t>
        <a:bodyPr/>
        <a:lstStyle/>
        <a:p>
          <a:r>
            <a:rPr lang="ru-RU" dirty="0" smtClean="0"/>
            <a:t>Покрытие </a:t>
          </a:r>
          <a:r>
            <a:rPr lang="ru-RU" dirty="0" err="1" smtClean="0"/>
            <a:t>компомером</a:t>
          </a:r>
          <a:endParaRPr lang="ru-RU" dirty="0"/>
        </a:p>
      </dgm:t>
    </dgm:pt>
    <dgm:pt modelId="{15ACB329-3CE9-490C-BDB0-746D4F53F780}" type="parTrans" cxnId="{5D704814-853D-4B4F-B8C0-A43DB35CD804}">
      <dgm:prSet/>
      <dgm:spPr/>
      <dgm:t>
        <a:bodyPr/>
        <a:lstStyle/>
        <a:p>
          <a:endParaRPr lang="ru-RU"/>
        </a:p>
      </dgm:t>
    </dgm:pt>
    <dgm:pt modelId="{9A65436C-B230-4C3C-AD92-8672D7C2546F}" type="sibTrans" cxnId="{5D704814-853D-4B4F-B8C0-A43DB35CD804}">
      <dgm:prSet/>
      <dgm:spPr/>
      <dgm:t>
        <a:bodyPr/>
        <a:lstStyle/>
        <a:p>
          <a:endParaRPr lang="ru-RU"/>
        </a:p>
      </dgm:t>
    </dgm:pt>
    <dgm:pt modelId="{DFC500FF-6701-4FB5-B0B6-AC7D770E0D6E}">
      <dgm:prSet/>
      <dgm:spPr/>
      <dgm:t>
        <a:bodyPr/>
        <a:lstStyle/>
        <a:p>
          <a:r>
            <a:rPr lang="en-US" altLang="ru-RU" smtClean="0"/>
            <a:t>Dyract</a:t>
          </a:r>
          <a:endParaRPr lang="ru-RU" dirty="0"/>
        </a:p>
      </dgm:t>
    </dgm:pt>
    <dgm:pt modelId="{1015C4C5-81E4-4DAC-9E11-BFA6BFD2B1D3}" type="parTrans" cxnId="{778B3046-6083-433D-804B-65C5FA841453}">
      <dgm:prSet/>
      <dgm:spPr/>
      <dgm:t>
        <a:bodyPr/>
        <a:lstStyle/>
        <a:p>
          <a:endParaRPr lang="ru-RU"/>
        </a:p>
      </dgm:t>
    </dgm:pt>
    <dgm:pt modelId="{EE33EB44-3DE0-49DA-9252-CF88B645FA90}" type="sibTrans" cxnId="{778B3046-6083-433D-804B-65C5FA841453}">
      <dgm:prSet/>
      <dgm:spPr/>
      <dgm:t>
        <a:bodyPr/>
        <a:lstStyle/>
        <a:p>
          <a:endParaRPr lang="ru-RU"/>
        </a:p>
      </dgm:t>
    </dgm:pt>
    <dgm:pt modelId="{9D6064DD-0FC5-44AA-81EA-790B78AA9041}">
      <dgm:prSet/>
      <dgm:spPr/>
      <dgm:t>
        <a:bodyPr/>
        <a:lstStyle/>
        <a:p>
          <a:r>
            <a:rPr lang="en-US" altLang="ru-RU" smtClean="0"/>
            <a:t>Magik Fil</a:t>
          </a:r>
          <a:endParaRPr lang="ru-RU" dirty="0"/>
        </a:p>
      </dgm:t>
    </dgm:pt>
    <dgm:pt modelId="{9BDC4785-2C64-4D51-8CAD-C1B8D178FA66}" type="parTrans" cxnId="{FA73A2B5-E454-4591-B937-1652861FFC3D}">
      <dgm:prSet/>
      <dgm:spPr/>
      <dgm:t>
        <a:bodyPr/>
        <a:lstStyle/>
        <a:p>
          <a:endParaRPr lang="ru-RU"/>
        </a:p>
      </dgm:t>
    </dgm:pt>
    <dgm:pt modelId="{38A8F030-2E35-4F0D-AE81-EEB805DDD7F3}" type="sibTrans" cxnId="{FA73A2B5-E454-4591-B937-1652861FFC3D}">
      <dgm:prSet/>
      <dgm:spPr/>
      <dgm:t>
        <a:bodyPr/>
        <a:lstStyle/>
        <a:p>
          <a:endParaRPr lang="ru-RU"/>
        </a:p>
      </dgm:t>
    </dgm:pt>
    <dgm:pt modelId="{F068F3DB-D6CC-4747-8AAF-7D5FCC3B29C9}">
      <dgm:prSet/>
      <dgm:spPr/>
      <dgm:t>
        <a:bodyPr/>
        <a:lstStyle/>
        <a:p>
          <a:r>
            <a:rPr lang="ru-RU" dirty="0" smtClean="0"/>
            <a:t>Покрытие текучим композитом</a:t>
          </a:r>
          <a:endParaRPr lang="ru-RU" dirty="0"/>
        </a:p>
      </dgm:t>
    </dgm:pt>
    <dgm:pt modelId="{77CEF57A-4EEE-4AFF-BE24-70CA55ACB20C}" type="parTrans" cxnId="{E6BD3B90-73C5-41ED-96A2-FFE72A56B7A1}">
      <dgm:prSet/>
      <dgm:spPr/>
      <dgm:t>
        <a:bodyPr/>
        <a:lstStyle/>
        <a:p>
          <a:endParaRPr lang="ru-RU"/>
        </a:p>
      </dgm:t>
    </dgm:pt>
    <dgm:pt modelId="{272DA446-4DD9-4DC2-93BC-5B1E2789B8C9}" type="sibTrans" cxnId="{E6BD3B90-73C5-41ED-96A2-FFE72A56B7A1}">
      <dgm:prSet/>
      <dgm:spPr/>
      <dgm:t>
        <a:bodyPr/>
        <a:lstStyle/>
        <a:p>
          <a:endParaRPr lang="ru-RU"/>
        </a:p>
      </dgm:t>
    </dgm:pt>
    <dgm:pt modelId="{A01FF9A3-26BD-49FC-8B73-66742BB7AEC4}">
      <dgm:prSet/>
      <dgm:spPr/>
      <dgm:t>
        <a:bodyPr/>
        <a:lstStyle/>
        <a:p>
          <a:r>
            <a:rPr lang="en-US" altLang="ru-RU" smtClean="0"/>
            <a:t>Charmfil</a:t>
          </a:r>
          <a:endParaRPr lang="ru-RU" dirty="0"/>
        </a:p>
      </dgm:t>
    </dgm:pt>
    <dgm:pt modelId="{5A7D11E8-086F-43CC-9B24-3B86E771DB9C}" type="parTrans" cxnId="{B0C03B7C-AB06-484A-9218-1AE53CF3170B}">
      <dgm:prSet/>
      <dgm:spPr/>
      <dgm:t>
        <a:bodyPr/>
        <a:lstStyle/>
        <a:p>
          <a:endParaRPr lang="ru-RU"/>
        </a:p>
      </dgm:t>
    </dgm:pt>
    <dgm:pt modelId="{715C271D-C668-4FCE-AD01-28B918745C62}" type="sibTrans" cxnId="{B0C03B7C-AB06-484A-9218-1AE53CF3170B}">
      <dgm:prSet/>
      <dgm:spPr/>
      <dgm:t>
        <a:bodyPr/>
        <a:lstStyle/>
        <a:p>
          <a:endParaRPr lang="ru-RU"/>
        </a:p>
      </dgm:t>
    </dgm:pt>
    <dgm:pt modelId="{0AA48877-2935-42C7-96B4-D01D8C1E84EE}">
      <dgm:prSet/>
      <dgm:spPr/>
      <dgm:t>
        <a:bodyPr/>
        <a:lstStyle/>
        <a:p>
          <a:r>
            <a:rPr lang="en-US" altLang="ru-RU" smtClean="0"/>
            <a:t>Revoution</a:t>
          </a:r>
          <a:endParaRPr lang="ru-RU" dirty="0"/>
        </a:p>
      </dgm:t>
    </dgm:pt>
    <dgm:pt modelId="{5786632E-E5F7-4382-BC82-D50E2FC8E90F}" type="parTrans" cxnId="{34167DBA-D6C9-4A0C-9E20-58CEDC9F74CC}">
      <dgm:prSet/>
      <dgm:spPr/>
      <dgm:t>
        <a:bodyPr/>
        <a:lstStyle/>
        <a:p>
          <a:endParaRPr lang="ru-RU"/>
        </a:p>
      </dgm:t>
    </dgm:pt>
    <dgm:pt modelId="{B9FA5A97-A4EA-4CE4-8A30-894A658CE2F9}" type="sibTrans" cxnId="{34167DBA-D6C9-4A0C-9E20-58CEDC9F74CC}">
      <dgm:prSet/>
      <dgm:spPr/>
      <dgm:t>
        <a:bodyPr/>
        <a:lstStyle/>
        <a:p>
          <a:endParaRPr lang="ru-RU"/>
        </a:p>
      </dgm:t>
    </dgm:pt>
    <dgm:pt modelId="{B1FD6C19-EF87-4E62-903B-FF426F9B1F7C}" type="pres">
      <dgm:prSet presAssocID="{D6941F0B-E1C6-461D-9059-1ABDA4454FE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F6A5CD-8F0D-4C12-BC37-448E572870C1}" type="pres">
      <dgm:prSet presAssocID="{71D4156A-2109-4FE0-93AB-2F35599BAB50}" presName="linNode" presStyleCnt="0"/>
      <dgm:spPr/>
    </dgm:pt>
    <dgm:pt modelId="{FBC50338-7CF9-472B-B86C-1A3FD796264A}" type="pres">
      <dgm:prSet presAssocID="{71D4156A-2109-4FE0-93AB-2F35599BAB50}" presName="parentText" presStyleLbl="node1" presStyleIdx="0" presStyleCnt="5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28618-17D5-4C62-8E32-1932BC356111}" type="pres">
      <dgm:prSet presAssocID="{71D4156A-2109-4FE0-93AB-2F35599BAB50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8AAFCA-7828-49B9-A23F-D12E402258B0}" type="pres">
      <dgm:prSet presAssocID="{9BC772DA-616B-4C42-9E75-83D1B5B2343A}" presName="sp" presStyleCnt="0"/>
      <dgm:spPr/>
    </dgm:pt>
    <dgm:pt modelId="{3F08EC26-3F87-4119-8A49-F1F824892C25}" type="pres">
      <dgm:prSet presAssocID="{BC60B209-B78F-48A2-8A2F-DE7D1C8DD38B}" presName="linNode" presStyleCnt="0"/>
      <dgm:spPr/>
    </dgm:pt>
    <dgm:pt modelId="{82FCC93C-86F5-4CCD-9838-42D6D9AB46EF}" type="pres">
      <dgm:prSet presAssocID="{BC60B209-B78F-48A2-8A2F-DE7D1C8DD38B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5895A-F658-4C21-80A7-4EF9510FA01E}" type="pres">
      <dgm:prSet presAssocID="{BC60B209-B78F-48A2-8A2F-DE7D1C8DD38B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C1171-3C75-406A-BC1C-5E90C6A0D726}" type="pres">
      <dgm:prSet presAssocID="{07C54210-D1C5-4BDE-9EE9-1D1FFDBD065C}" presName="sp" presStyleCnt="0"/>
      <dgm:spPr/>
    </dgm:pt>
    <dgm:pt modelId="{E3FD7338-BCCB-4316-97D0-458BD6F68523}" type="pres">
      <dgm:prSet presAssocID="{22B9F880-4B1F-4E54-95E3-92DC775A9A51}" presName="linNode" presStyleCnt="0"/>
      <dgm:spPr/>
    </dgm:pt>
    <dgm:pt modelId="{5EAF3557-3F6E-44A0-9927-8F4518414567}" type="pres">
      <dgm:prSet presAssocID="{22B9F880-4B1F-4E54-95E3-92DC775A9A51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280B85-39E9-45E6-AE24-F29AEEDA25D6}" type="pres">
      <dgm:prSet presAssocID="{22B9F880-4B1F-4E54-95E3-92DC775A9A51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CFFDA-EDC2-4965-A0F5-FB980B27EEF9}" type="pres">
      <dgm:prSet presAssocID="{38B33606-3A16-4B0D-B873-762F8D736771}" presName="sp" presStyleCnt="0"/>
      <dgm:spPr/>
    </dgm:pt>
    <dgm:pt modelId="{0061186B-83D4-4989-A006-FFB78DCD1F2E}" type="pres">
      <dgm:prSet presAssocID="{28B878C8-B562-49D4-A530-94CFADED9722}" presName="linNode" presStyleCnt="0"/>
      <dgm:spPr/>
    </dgm:pt>
    <dgm:pt modelId="{0AB4484D-9849-43A9-B2B7-007A95BB032E}" type="pres">
      <dgm:prSet presAssocID="{28B878C8-B562-49D4-A530-94CFADED9722}" presName="parentText" presStyleLbl="node1" presStyleIdx="3" presStyleCnt="5" custLinFactNeighborX="-1239" custLinFactNeighborY="-44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1DC72B-DB92-4EB5-83D3-6211943B70DD}" type="pres">
      <dgm:prSet presAssocID="{28B878C8-B562-49D4-A530-94CFADED9722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A9E5F2-7F1B-42E6-9B1C-10C546988483}" type="pres">
      <dgm:prSet presAssocID="{9A65436C-B230-4C3C-AD92-8672D7C2546F}" presName="sp" presStyleCnt="0"/>
      <dgm:spPr/>
    </dgm:pt>
    <dgm:pt modelId="{73B764D6-5CAA-47A1-8953-DC37E623D085}" type="pres">
      <dgm:prSet presAssocID="{F068F3DB-D6CC-4747-8AAF-7D5FCC3B29C9}" presName="linNode" presStyleCnt="0"/>
      <dgm:spPr/>
    </dgm:pt>
    <dgm:pt modelId="{A0F89E0F-3169-4EEA-9BD8-8355FDDD2DC3}" type="pres">
      <dgm:prSet presAssocID="{F068F3DB-D6CC-4747-8AAF-7D5FCC3B29C9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30BB8-F10F-47E9-AFED-30079EF56C70}" type="pres">
      <dgm:prSet presAssocID="{F068F3DB-D6CC-4747-8AAF-7D5FCC3B29C9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C70B30-13BB-41CF-964E-F899ACA487DD}" type="presOf" srcId="{DA4867FA-30C6-412A-BB87-08F735A56540}" destId="{C9128618-17D5-4C62-8E32-1932BC356111}" srcOrd="0" destOrd="0" presId="urn:microsoft.com/office/officeart/2005/8/layout/vList5"/>
    <dgm:cxn modelId="{D398C0D8-AEA4-408A-9068-992E7EDF7AE9}" srcId="{BC60B209-B78F-48A2-8A2F-DE7D1C8DD38B}" destId="{EFAE77B1-B3D3-492D-8306-23F1CDCEF642}" srcOrd="1" destOrd="0" parTransId="{0345516C-F50A-4D6E-B701-B7D182C56962}" sibTransId="{7ED44E98-832F-4D3B-9E5F-7F51946C4B86}"/>
    <dgm:cxn modelId="{778B3046-6083-433D-804B-65C5FA841453}" srcId="{28B878C8-B562-49D4-A530-94CFADED9722}" destId="{DFC500FF-6701-4FB5-B0B6-AC7D770E0D6E}" srcOrd="0" destOrd="0" parTransId="{1015C4C5-81E4-4DAC-9E11-BFA6BFD2B1D3}" sibTransId="{EE33EB44-3DE0-49DA-9252-CF88B645FA90}"/>
    <dgm:cxn modelId="{375028BE-2593-47A9-95E7-7B313978722C}" type="presOf" srcId="{CC78BDA9-6F13-4F28-A05C-A4829EF5BBB9}" destId="{C9128618-17D5-4C62-8E32-1932BC356111}" srcOrd="0" destOrd="2" presId="urn:microsoft.com/office/officeart/2005/8/layout/vList5"/>
    <dgm:cxn modelId="{4C3CA3CE-A44E-4860-9335-5CBF3F91FCF5}" srcId="{D6941F0B-E1C6-461D-9059-1ABDA4454FEF}" destId="{22B9F880-4B1F-4E54-95E3-92DC775A9A51}" srcOrd="2" destOrd="0" parTransId="{48371517-FD95-4D6C-9586-CE6B66F239C5}" sibTransId="{38B33606-3A16-4B0D-B873-762F8D736771}"/>
    <dgm:cxn modelId="{B0C03B7C-AB06-484A-9218-1AE53CF3170B}" srcId="{F068F3DB-D6CC-4747-8AAF-7D5FCC3B29C9}" destId="{A01FF9A3-26BD-49FC-8B73-66742BB7AEC4}" srcOrd="0" destOrd="0" parTransId="{5A7D11E8-086F-43CC-9B24-3B86E771DB9C}" sibTransId="{715C271D-C668-4FCE-AD01-28B918745C62}"/>
    <dgm:cxn modelId="{AF5A7D00-D402-44F5-9C9F-3EFDA2DB2C34}" type="presOf" srcId="{BF5D552B-D5C8-4165-843D-0BC53AC907D1}" destId="{78280B85-39E9-45E6-AE24-F29AEEDA25D6}" srcOrd="0" destOrd="0" presId="urn:microsoft.com/office/officeart/2005/8/layout/vList5"/>
    <dgm:cxn modelId="{C302EF18-4928-4F25-8F8A-B2609692B108}" type="presOf" srcId="{F068F3DB-D6CC-4747-8AAF-7D5FCC3B29C9}" destId="{A0F89E0F-3169-4EEA-9BD8-8355FDDD2DC3}" srcOrd="0" destOrd="0" presId="urn:microsoft.com/office/officeart/2005/8/layout/vList5"/>
    <dgm:cxn modelId="{C7110247-71A4-43A0-9601-A213B7266DAB}" srcId="{D6941F0B-E1C6-461D-9059-1ABDA4454FEF}" destId="{BC60B209-B78F-48A2-8A2F-DE7D1C8DD38B}" srcOrd="1" destOrd="0" parTransId="{7D0DEAE6-BADC-4F7F-855E-C18246FAD4DC}" sibTransId="{07C54210-D1C5-4BDE-9EE9-1D1FFDBD065C}"/>
    <dgm:cxn modelId="{10C5D3A6-8A3D-45AD-BE19-3FEC60066705}" type="presOf" srcId="{28B878C8-B562-49D4-A530-94CFADED9722}" destId="{0AB4484D-9849-43A9-B2B7-007A95BB032E}" srcOrd="0" destOrd="0" presId="urn:microsoft.com/office/officeart/2005/8/layout/vList5"/>
    <dgm:cxn modelId="{5DA3C79A-84EF-404E-A8AB-4632DC19E5D1}" srcId="{BC60B209-B78F-48A2-8A2F-DE7D1C8DD38B}" destId="{E6C92A06-00C7-4B79-ACD0-193629299930}" srcOrd="0" destOrd="0" parTransId="{FF7634C4-1554-4E74-A7D9-C5083C06E6AE}" sibTransId="{8FE1D21E-2003-4E5E-943B-041C0A5F8DC2}"/>
    <dgm:cxn modelId="{FE8A0555-A7D5-4072-A5CE-518D3D3AF281}" type="presOf" srcId="{22B9F880-4B1F-4E54-95E3-92DC775A9A51}" destId="{5EAF3557-3F6E-44A0-9927-8F4518414567}" srcOrd="0" destOrd="0" presId="urn:microsoft.com/office/officeart/2005/8/layout/vList5"/>
    <dgm:cxn modelId="{291B48EC-B013-486C-90CF-205604822082}" type="presOf" srcId="{DFC500FF-6701-4FB5-B0B6-AC7D770E0D6E}" destId="{F61DC72B-DB92-4EB5-83D3-6211943B70DD}" srcOrd="0" destOrd="0" presId="urn:microsoft.com/office/officeart/2005/8/layout/vList5"/>
    <dgm:cxn modelId="{884E097A-E83B-445A-8718-8E7B6420AC9A}" type="presOf" srcId="{A01FF9A3-26BD-49FC-8B73-66742BB7AEC4}" destId="{2C330BB8-F10F-47E9-AFED-30079EF56C70}" srcOrd="0" destOrd="0" presId="urn:microsoft.com/office/officeart/2005/8/layout/vList5"/>
    <dgm:cxn modelId="{82FDD7F7-A4D2-4AF7-8FF3-50F3E539E213}" type="presOf" srcId="{9D6064DD-0FC5-44AA-81EA-790B78AA9041}" destId="{F61DC72B-DB92-4EB5-83D3-6211943B70DD}" srcOrd="0" destOrd="1" presId="urn:microsoft.com/office/officeart/2005/8/layout/vList5"/>
    <dgm:cxn modelId="{5D704814-853D-4B4F-B8C0-A43DB35CD804}" srcId="{D6941F0B-E1C6-461D-9059-1ABDA4454FEF}" destId="{28B878C8-B562-49D4-A530-94CFADED9722}" srcOrd="3" destOrd="0" parTransId="{15ACB329-3CE9-490C-BDB0-746D4F53F780}" sibTransId="{9A65436C-B230-4C3C-AD92-8672D7C2546F}"/>
    <dgm:cxn modelId="{B3261C3A-D2B3-4DBD-AAD0-A65CC3B88863}" type="presOf" srcId="{0AA48877-2935-42C7-96B4-D01D8C1E84EE}" destId="{2C330BB8-F10F-47E9-AFED-30079EF56C70}" srcOrd="0" destOrd="1" presId="urn:microsoft.com/office/officeart/2005/8/layout/vList5"/>
    <dgm:cxn modelId="{AD22E0E2-DF04-49A1-9F8A-AC4349383E65}" type="presOf" srcId="{EFAE77B1-B3D3-492D-8306-23F1CDCEF642}" destId="{5105895A-F658-4C21-80A7-4EF9510FA01E}" srcOrd="0" destOrd="1" presId="urn:microsoft.com/office/officeart/2005/8/layout/vList5"/>
    <dgm:cxn modelId="{E6BD3B90-73C5-41ED-96A2-FFE72A56B7A1}" srcId="{D6941F0B-E1C6-461D-9059-1ABDA4454FEF}" destId="{F068F3DB-D6CC-4747-8AAF-7D5FCC3B29C9}" srcOrd="4" destOrd="0" parTransId="{77CEF57A-4EEE-4AFF-BE24-70CA55ACB20C}" sibTransId="{272DA446-4DD9-4DC2-93BC-5B1E2789B8C9}"/>
    <dgm:cxn modelId="{D57AEB0C-6A8C-4CF7-8469-3DC28C2B6844}" type="presOf" srcId="{D6941F0B-E1C6-461D-9059-1ABDA4454FEF}" destId="{B1FD6C19-EF87-4E62-903B-FF426F9B1F7C}" srcOrd="0" destOrd="0" presId="urn:microsoft.com/office/officeart/2005/8/layout/vList5"/>
    <dgm:cxn modelId="{67EAE5D0-9331-4D76-817E-7D3F7DD953BC}" type="presOf" srcId="{71D4156A-2109-4FE0-93AB-2F35599BAB50}" destId="{FBC50338-7CF9-472B-B86C-1A3FD796264A}" srcOrd="0" destOrd="0" presId="urn:microsoft.com/office/officeart/2005/8/layout/vList5"/>
    <dgm:cxn modelId="{8CB9F008-2C5B-4FAA-8C2D-BD18B639BCAE}" srcId="{22B9F880-4B1F-4E54-95E3-92DC775A9A51}" destId="{BF5D552B-D5C8-4165-843D-0BC53AC907D1}" srcOrd="0" destOrd="0" parTransId="{33742CBC-A243-48F1-BA38-9238FD8CEE62}" sibTransId="{8B73A3D6-A567-468C-9C93-5B9F4D158220}"/>
    <dgm:cxn modelId="{BDE37C2D-A7B7-4D38-B37F-0802594D33AF}" srcId="{D6941F0B-E1C6-461D-9059-1ABDA4454FEF}" destId="{71D4156A-2109-4FE0-93AB-2F35599BAB50}" srcOrd="0" destOrd="0" parTransId="{EA5F6F0C-8376-49CB-8B95-54A30126D59F}" sibTransId="{9BC772DA-616B-4C42-9E75-83D1B5B2343A}"/>
    <dgm:cxn modelId="{228403B6-88E3-46B5-9FD0-5AFBAFCD4C29}" srcId="{22B9F880-4B1F-4E54-95E3-92DC775A9A51}" destId="{21F6F945-2351-4136-90EF-6C5C3958A29D}" srcOrd="1" destOrd="0" parTransId="{497AE3BD-623A-410D-9163-7C4E2855F7F3}" sibTransId="{E117C4AF-CF48-4820-A621-BF7520CA30AA}"/>
    <dgm:cxn modelId="{34167DBA-D6C9-4A0C-9E20-58CEDC9F74CC}" srcId="{F068F3DB-D6CC-4747-8AAF-7D5FCC3B29C9}" destId="{0AA48877-2935-42C7-96B4-D01D8C1E84EE}" srcOrd="1" destOrd="0" parTransId="{5786632E-E5F7-4382-BC82-D50E2FC8E90F}" sibTransId="{B9FA5A97-A4EA-4CE4-8A30-894A658CE2F9}"/>
    <dgm:cxn modelId="{9990F3B1-8CCB-45E4-AA01-B2836BB9449A}" type="presOf" srcId="{21F6F945-2351-4136-90EF-6C5C3958A29D}" destId="{78280B85-39E9-45E6-AE24-F29AEEDA25D6}" srcOrd="0" destOrd="1" presId="urn:microsoft.com/office/officeart/2005/8/layout/vList5"/>
    <dgm:cxn modelId="{F51C7AFA-A45F-498D-89F8-261593A5A3F3}" type="presOf" srcId="{E6C92A06-00C7-4B79-ACD0-193629299930}" destId="{5105895A-F658-4C21-80A7-4EF9510FA01E}" srcOrd="0" destOrd="0" presId="urn:microsoft.com/office/officeart/2005/8/layout/vList5"/>
    <dgm:cxn modelId="{FA73A2B5-E454-4591-B937-1652861FFC3D}" srcId="{28B878C8-B562-49D4-A530-94CFADED9722}" destId="{9D6064DD-0FC5-44AA-81EA-790B78AA9041}" srcOrd="1" destOrd="0" parTransId="{9BDC4785-2C64-4D51-8CAD-C1B8D178FA66}" sibTransId="{38A8F030-2E35-4F0D-AE81-EEB805DDD7F3}"/>
    <dgm:cxn modelId="{FAED75C2-E4F8-4689-AFB5-A5F05D25B240}" srcId="{71D4156A-2109-4FE0-93AB-2F35599BAB50}" destId="{DA4867FA-30C6-412A-BB87-08F735A56540}" srcOrd="0" destOrd="0" parTransId="{CDF49DEC-AB71-43E4-B9C3-C21095A40CC1}" sibTransId="{144651C5-A33C-438D-97BC-FB044DAF89DC}"/>
    <dgm:cxn modelId="{7A67723B-7980-493C-BF97-A6B4FCB6E03E}" type="presOf" srcId="{17711190-944A-4414-923C-0D0667774F88}" destId="{C9128618-17D5-4C62-8E32-1932BC356111}" srcOrd="0" destOrd="1" presId="urn:microsoft.com/office/officeart/2005/8/layout/vList5"/>
    <dgm:cxn modelId="{BFE82884-D5D0-4B97-9881-2D3F5446EC5A}" type="presOf" srcId="{BC60B209-B78F-48A2-8A2F-DE7D1C8DD38B}" destId="{82FCC93C-86F5-4CCD-9838-42D6D9AB46EF}" srcOrd="0" destOrd="0" presId="urn:microsoft.com/office/officeart/2005/8/layout/vList5"/>
    <dgm:cxn modelId="{14CCC384-E0BD-4890-98E2-ACCC14DF4D4F}" type="presOf" srcId="{D1393F7B-6D3D-4956-AD6A-B5F046735721}" destId="{5105895A-F658-4C21-80A7-4EF9510FA01E}" srcOrd="0" destOrd="2" presId="urn:microsoft.com/office/officeart/2005/8/layout/vList5"/>
    <dgm:cxn modelId="{E1C6CCE4-8BB6-4848-9014-729F64AAA77E}" srcId="{BC60B209-B78F-48A2-8A2F-DE7D1C8DD38B}" destId="{D1393F7B-6D3D-4956-AD6A-B5F046735721}" srcOrd="2" destOrd="0" parTransId="{915D99DD-E165-4E3B-82E6-D06D19E211BF}" sibTransId="{6795380E-3F26-4A3F-B82B-A68D3A01C0FA}"/>
    <dgm:cxn modelId="{0F44AB12-EA53-4BD4-B2D3-920497EC1595}" srcId="{71D4156A-2109-4FE0-93AB-2F35599BAB50}" destId="{17711190-944A-4414-923C-0D0667774F88}" srcOrd="1" destOrd="0" parTransId="{FCEC0E83-8F9D-4029-A843-C019E038FD4A}" sibTransId="{E8F9BE52-C279-4E04-85E7-1E9C0EA82625}"/>
    <dgm:cxn modelId="{BE2B525A-0241-4C1C-9B3E-4B36D55AC637}" srcId="{71D4156A-2109-4FE0-93AB-2F35599BAB50}" destId="{CC78BDA9-6F13-4F28-A05C-A4829EF5BBB9}" srcOrd="2" destOrd="0" parTransId="{ECE9DC49-A8F3-410F-971D-E885EFEC469A}" sibTransId="{7806F6FD-5717-46A4-802F-465FC8435F47}"/>
    <dgm:cxn modelId="{22FA8195-F060-40A0-BE17-98DAC7FD6071}" type="presParOf" srcId="{B1FD6C19-EF87-4E62-903B-FF426F9B1F7C}" destId="{9DF6A5CD-8F0D-4C12-BC37-448E572870C1}" srcOrd="0" destOrd="0" presId="urn:microsoft.com/office/officeart/2005/8/layout/vList5"/>
    <dgm:cxn modelId="{381B52CA-3ECF-4594-BD43-04CB0A8D9ED3}" type="presParOf" srcId="{9DF6A5CD-8F0D-4C12-BC37-448E572870C1}" destId="{FBC50338-7CF9-472B-B86C-1A3FD796264A}" srcOrd="0" destOrd="0" presId="urn:microsoft.com/office/officeart/2005/8/layout/vList5"/>
    <dgm:cxn modelId="{432E6EFE-30E2-40B6-9D1F-8EA731283AA3}" type="presParOf" srcId="{9DF6A5CD-8F0D-4C12-BC37-448E572870C1}" destId="{C9128618-17D5-4C62-8E32-1932BC356111}" srcOrd="1" destOrd="0" presId="urn:microsoft.com/office/officeart/2005/8/layout/vList5"/>
    <dgm:cxn modelId="{21DCBEBA-0060-41DB-AF71-14E53588F8D3}" type="presParOf" srcId="{B1FD6C19-EF87-4E62-903B-FF426F9B1F7C}" destId="{CF8AAFCA-7828-49B9-A23F-D12E402258B0}" srcOrd="1" destOrd="0" presId="urn:microsoft.com/office/officeart/2005/8/layout/vList5"/>
    <dgm:cxn modelId="{41D19D54-E67F-433D-9C7B-93EA1CAC4CD4}" type="presParOf" srcId="{B1FD6C19-EF87-4E62-903B-FF426F9B1F7C}" destId="{3F08EC26-3F87-4119-8A49-F1F824892C25}" srcOrd="2" destOrd="0" presId="urn:microsoft.com/office/officeart/2005/8/layout/vList5"/>
    <dgm:cxn modelId="{058C55C0-F09F-4689-B7CE-73CCAC3F8000}" type="presParOf" srcId="{3F08EC26-3F87-4119-8A49-F1F824892C25}" destId="{82FCC93C-86F5-4CCD-9838-42D6D9AB46EF}" srcOrd="0" destOrd="0" presId="urn:microsoft.com/office/officeart/2005/8/layout/vList5"/>
    <dgm:cxn modelId="{ABEB1F65-4BF5-4582-9198-915156999344}" type="presParOf" srcId="{3F08EC26-3F87-4119-8A49-F1F824892C25}" destId="{5105895A-F658-4C21-80A7-4EF9510FA01E}" srcOrd="1" destOrd="0" presId="urn:microsoft.com/office/officeart/2005/8/layout/vList5"/>
    <dgm:cxn modelId="{EDA36854-2D48-43B2-A0EF-FC50ACBF65D0}" type="presParOf" srcId="{B1FD6C19-EF87-4E62-903B-FF426F9B1F7C}" destId="{014C1171-3C75-406A-BC1C-5E90C6A0D726}" srcOrd="3" destOrd="0" presId="urn:microsoft.com/office/officeart/2005/8/layout/vList5"/>
    <dgm:cxn modelId="{3C0B010B-9C24-44DA-AE45-EF8CC84B7DAD}" type="presParOf" srcId="{B1FD6C19-EF87-4E62-903B-FF426F9B1F7C}" destId="{E3FD7338-BCCB-4316-97D0-458BD6F68523}" srcOrd="4" destOrd="0" presId="urn:microsoft.com/office/officeart/2005/8/layout/vList5"/>
    <dgm:cxn modelId="{C0D1780D-9CB6-4F3F-ACC6-08ED62078FA0}" type="presParOf" srcId="{E3FD7338-BCCB-4316-97D0-458BD6F68523}" destId="{5EAF3557-3F6E-44A0-9927-8F4518414567}" srcOrd="0" destOrd="0" presId="urn:microsoft.com/office/officeart/2005/8/layout/vList5"/>
    <dgm:cxn modelId="{EFC13959-051A-4246-BA8A-DC00724876B4}" type="presParOf" srcId="{E3FD7338-BCCB-4316-97D0-458BD6F68523}" destId="{78280B85-39E9-45E6-AE24-F29AEEDA25D6}" srcOrd="1" destOrd="0" presId="urn:microsoft.com/office/officeart/2005/8/layout/vList5"/>
    <dgm:cxn modelId="{600581FF-377B-4CD0-895A-7BF978D24BDB}" type="presParOf" srcId="{B1FD6C19-EF87-4E62-903B-FF426F9B1F7C}" destId="{740CFFDA-EDC2-4965-A0F5-FB980B27EEF9}" srcOrd="5" destOrd="0" presId="urn:microsoft.com/office/officeart/2005/8/layout/vList5"/>
    <dgm:cxn modelId="{04A2C54E-79D6-4D5F-B4B9-BB12EA21FD48}" type="presParOf" srcId="{B1FD6C19-EF87-4E62-903B-FF426F9B1F7C}" destId="{0061186B-83D4-4989-A006-FFB78DCD1F2E}" srcOrd="6" destOrd="0" presId="urn:microsoft.com/office/officeart/2005/8/layout/vList5"/>
    <dgm:cxn modelId="{7239220D-BA71-4064-8B25-9ACBD63A7C35}" type="presParOf" srcId="{0061186B-83D4-4989-A006-FFB78DCD1F2E}" destId="{0AB4484D-9849-43A9-B2B7-007A95BB032E}" srcOrd="0" destOrd="0" presId="urn:microsoft.com/office/officeart/2005/8/layout/vList5"/>
    <dgm:cxn modelId="{BBD33772-C7FA-4BA6-8C19-812AF3BC3259}" type="presParOf" srcId="{0061186B-83D4-4989-A006-FFB78DCD1F2E}" destId="{F61DC72B-DB92-4EB5-83D3-6211943B70DD}" srcOrd="1" destOrd="0" presId="urn:microsoft.com/office/officeart/2005/8/layout/vList5"/>
    <dgm:cxn modelId="{16588E00-4E38-40A7-9574-598AA046FC0A}" type="presParOf" srcId="{B1FD6C19-EF87-4E62-903B-FF426F9B1F7C}" destId="{E0A9E5F2-7F1B-42E6-9B1C-10C546988483}" srcOrd="7" destOrd="0" presId="urn:microsoft.com/office/officeart/2005/8/layout/vList5"/>
    <dgm:cxn modelId="{0CA93EEF-7787-4DC5-B914-09F02EBFF97B}" type="presParOf" srcId="{B1FD6C19-EF87-4E62-903B-FF426F9B1F7C}" destId="{73B764D6-5CAA-47A1-8953-DC37E623D085}" srcOrd="8" destOrd="0" presId="urn:microsoft.com/office/officeart/2005/8/layout/vList5"/>
    <dgm:cxn modelId="{2A62881E-6115-4D28-B648-CAB8A8D55BF5}" type="presParOf" srcId="{73B764D6-5CAA-47A1-8953-DC37E623D085}" destId="{A0F89E0F-3169-4EEA-9BD8-8355FDDD2DC3}" srcOrd="0" destOrd="0" presId="urn:microsoft.com/office/officeart/2005/8/layout/vList5"/>
    <dgm:cxn modelId="{B739D78E-5178-420F-99DD-0F44880C3C18}" type="presParOf" srcId="{73B764D6-5CAA-47A1-8953-DC37E623D085}" destId="{2C330BB8-F10F-47E9-AFED-30079EF56C7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54B5C9-15E7-4F27-AC4B-C9E160E8D840}" type="doc">
      <dgm:prSet loTypeId="urn:microsoft.com/office/officeart/2005/8/layout/hList7" loCatId="list" qsTypeId="urn:microsoft.com/office/officeart/2005/8/quickstyle/3d1" qsCatId="3D" csTypeId="urn:microsoft.com/office/officeart/2005/8/colors/accent1_2" csCatId="accent1" phldr="1"/>
      <dgm:spPr/>
    </dgm:pt>
    <dgm:pt modelId="{07070372-1128-4AB7-A71D-A5439B5F05CA}">
      <dgm:prSet phldrT="[Текст]"/>
      <dgm:spPr/>
      <dgm:t>
        <a:bodyPr/>
        <a:lstStyle/>
        <a:p>
          <a:r>
            <a:rPr lang="ru-RU" smtClean="0"/>
            <a:t>Ультразвуковая очистка</a:t>
          </a:r>
          <a:endParaRPr lang="ru-RU" dirty="0"/>
        </a:p>
      </dgm:t>
    </dgm:pt>
    <dgm:pt modelId="{9A2B0A88-7C60-4ECC-9D33-4837ABD4C667}" type="parTrans" cxnId="{0B24A682-60AD-493A-ABA0-9DA858E35AD9}">
      <dgm:prSet/>
      <dgm:spPr/>
      <dgm:t>
        <a:bodyPr/>
        <a:lstStyle/>
        <a:p>
          <a:endParaRPr lang="ru-RU"/>
        </a:p>
      </dgm:t>
    </dgm:pt>
    <dgm:pt modelId="{74D3E694-C2E1-4256-9BC7-DE3ABACAC708}" type="sibTrans" cxnId="{0B24A682-60AD-493A-ABA0-9DA858E35AD9}">
      <dgm:prSet/>
      <dgm:spPr/>
      <dgm:t>
        <a:bodyPr/>
        <a:lstStyle/>
        <a:p>
          <a:endParaRPr lang="ru-RU"/>
        </a:p>
      </dgm:t>
    </dgm:pt>
    <dgm:pt modelId="{21020B6C-988E-47E6-8A03-A08DEF69DB43}">
      <dgm:prSet phldrT="[Текст]"/>
      <dgm:spPr/>
      <dgm:t>
        <a:bodyPr/>
        <a:lstStyle/>
        <a:p>
          <a:r>
            <a:rPr lang="ru-RU" smtClean="0"/>
            <a:t>Воздушная микроабразия</a:t>
          </a:r>
          <a:endParaRPr lang="ru-RU" dirty="0"/>
        </a:p>
      </dgm:t>
    </dgm:pt>
    <dgm:pt modelId="{010E74D2-B2E1-43C1-B69E-13471137090F}" type="parTrans" cxnId="{8FC1506D-F7E4-466B-9177-AE2A693BE15A}">
      <dgm:prSet/>
      <dgm:spPr/>
      <dgm:t>
        <a:bodyPr/>
        <a:lstStyle/>
        <a:p>
          <a:endParaRPr lang="ru-RU"/>
        </a:p>
      </dgm:t>
    </dgm:pt>
    <dgm:pt modelId="{947E6F17-2B65-4645-81BD-2B193A5045DA}" type="sibTrans" cxnId="{8FC1506D-F7E4-466B-9177-AE2A693BE15A}">
      <dgm:prSet/>
      <dgm:spPr/>
      <dgm:t>
        <a:bodyPr/>
        <a:lstStyle/>
        <a:p>
          <a:endParaRPr lang="ru-RU"/>
        </a:p>
      </dgm:t>
    </dgm:pt>
    <dgm:pt modelId="{F66494D4-DC9B-4D5A-9F4D-DE4C3D2E472A}">
      <dgm:prSet phldrT="[Текст]"/>
      <dgm:spPr/>
      <dgm:t>
        <a:bodyPr/>
        <a:lstStyle/>
        <a:p>
          <a:r>
            <a:rPr lang="ru-RU" dirty="0" err="1" smtClean="0"/>
            <a:t>Лзерное</a:t>
          </a:r>
          <a:r>
            <a:rPr lang="ru-RU" dirty="0" smtClean="0"/>
            <a:t> препарирование</a:t>
          </a:r>
          <a:endParaRPr lang="ru-RU" dirty="0"/>
        </a:p>
      </dgm:t>
    </dgm:pt>
    <dgm:pt modelId="{31B3AE28-CE6C-46DD-B7B2-492441765509}" type="parTrans" cxnId="{64C7F7CF-535B-4AFB-81F2-C56126C76526}">
      <dgm:prSet/>
      <dgm:spPr/>
      <dgm:t>
        <a:bodyPr/>
        <a:lstStyle/>
        <a:p>
          <a:endParaRPr lang="ru-RU"/>
        </a:p>
      </dgm:t>
    </dgm:pt>
    <dgm:pt modelId="{0D714F68-7AFA-4CDE-B6C2-ABBA6DDE4F0F}" type="sibTrans" cxnId="{64C7F7CF-535B-4AFB-81F2-C56126C76526}">
      <dgm:prSet/>
      <dgm:spPr/>
      <dgm:t>
        <a:bodyPr/>
        <a:lstStyle/>
        <a:p>
          <a:endParaRPr lang="ru-RU"/>
        </a:p>
      </dgm:t>
    </dgm:pt>
    <dgm:pt modelId="{A22C504B-26BC-440A-AC53-35B5C84CA203}">
      <dgm:prSet/>
      <dgm:spPr/>
      <dgm:t>
        <a:bodyPr/>
        <a:lstStyle/>
        <a:p>
          <a:r>
            <a:rPr lang="ru-RU" smtClean="0"/>
            <a:t>Озонотерапия</a:t>
          </a:r>
          <a:endParaRPr lang="ru-RU" dirty="0"/>
        </a:p>
      </dgm:t>
    </dgm:pt>
    <dgm:pt modelId="{FA8CACAA-9934-49C1-885D-C8ECB01CD66E}" type="parTrans" cxnId="{DA9E2ADC-0F04-4D22-9A55-A73DCAC97917}">
      <dgm:prSet/>
      <dgm:spPr/>
      <dgm:t>
        <a:bodyPr/>
        <a:lstStyle/>
        <a:p>
          <a:endParaRPr lang="ru-RU"/>
        </a:p>
      </dgm:t>
    </dgm:pt>
    <dgm:pt modelId="{5278C6A5-678D-45BC-9717-6CDAB6AD6F87}" type="sibTrans" cxnId="{DA9E2ADC-0F04-4D22-9A55-A73DCAC97917}">
      <dgm:prSet/>
      <dgm:spPr/>
      <dgm:t>
        <a:bodyPr/>
        <a:lstStyle/>
        <a:p>
          <a:endParaRPr lang="ru-RU"/>
        </a:p>
      </dgm:t>
    </dgm:pt>
    <dgm:pt modelId="{ADFDD7D3-B4A6-408C-BA59-8FF2D205B5EF}">
      <dgm:prSet/>
      <dgm:spPr/>
      <dgm:t>
        <a:bodyPr/>
        <a:lstStyle/>
        <a:p>
          <a:r>
            <a:rPr lang="ru-RU" dirty="0" err="1" smtClean="0"/>
            <a:t>Фиссуротомия</a:t>
          </a:r>
          <a:endParaRPr lang="ru-RU" dirty="0"/>
        </a:p>
      </dgm:t>
    </dgm:pt>
    <dgm:pt modelId="{8AA6B5E9-A8E4-4543-AEC7-C60896D71086}" type="parTrans" cxnId="{CAB3364A-0382-43E3-8530-DC8C7B71E241}">
      <dgm:prSet/>
      <dgm:spPr/>
      <dgm:t>
        <a:bodyPr/>
        <a:lstStyle/>
        <a:p>
          <a:endParaRPr lang="ru-RU"/>
        </a:p>
      </dgm:t>
    </dgm:pt>
    <dgm:pt modelId="{DCAB78CE-40EE-4A3A-BA98-23E856C525D5}" type="sibTrans" cxnId="{CAB3364A-0382-43E3-8530-DC8C7B71E241}">
      <dgm:prSet/>
      <dgm:spPr/>
      <dgm:t>
        <a:bodyPr/>
        <a:lstStyle/>
        <a:p>
          <a:endParaRPr lang="ru-RU"/>
        </a:p>
      </dgm:t>
    </dgm:pt>
    <dgm:pt modelId="{76B26EF9-AA9F-4D8C-9920-E6D97640D8AC}">
      <dgm:prSet/>
      <dgm:spPr/>
      <dgm:t>
        <a:bodyPr/>
        <a:lstStyle/>
        <a:p>
          <a:r>
            <a:rPr lang="ru-RU" smtClean="0"/>
            <a:t>Депофорез гидроокиси-меди кальция</a:t>
          </a:r>
          <a:endParaRPr lang="ru-RU" dirty="0"/>
        </a:p>
      </dgm:t>
    </dgm:pt>
    <dgm:pt modelId="{8CE05220-0EDB-422E-829D-E9E819B877FC}" type="parTrans" cxnId="{61EA80EE-E32A-4407-B0DF-C2182C8BD1A7}">
      <dgm:prSet/>
      <dgm:spPr/>
      <dgm:t>
        <a:bodyPr/>
        <a:lstStyle/>
        <a:p>
          <a:endParaRPr lang="ru-RU"/>
        </a:p>
      </dgm:t>
    </dgm:pt>
    <dgm:pt modelId="{FBAAA710-9E98-42B0-B917-D677884F25E4}" type="sibTrans" cxnId="{61EA80EE-E32A-4407-B0DF-C2182C8BD1A7}">
      <dgm:prSet/>
      <dgm:spPr/>
      <dgm:t>
        <a:bodyPr/>
        <a:lstStyle/>
        <a:p>
          <a:endParaRPr lang="ru-RU"/>
        </a:p>
      </dgm:t>
    </dgm:pt>
    <dgm:pt modelId="{04117E14-3AF8-428A-A3EA-E5DF9264D560}" type="pres">
      <dgm:prSet presAssocID="{8654B5C9-15E7-4F27-AC4B-C9E160E8D840}" presName="Name0" presStyleCnt="0">
        <dgm:presLayoutVars>
          <dgm:dir/>
          <dgm:resizeHandles val="exact"/>
        </dgm:presLayoutVars>
      </dgm:prSet>
      <dgm:spPr/>
    </dgm:pt>
    <dgm:pt modelId="{2DEF1B9F-BD75-49F4-92BB-A09DE101EC69}" type="pres">
      <dgm:prSet presAssocID="{8654B5C9-15E7-4F27-AC4B-C9E160E8D840}" presName="fgShape" presStyleLbl="fgShp" presStyleIdx="0" presStyleCnt="1"/>
      <dgm:spPr/>
    </dgm:pt>
    <dgm:pt modelId="{24C7A8E4-9F19-4EFB-B312-6853C3BC3FAA}" type="pres">
      <dgm:prSet presAssocID="{8654B5C9-15E7-4F27-AC4B-C9E160E8D840}" presName="linComp" presStyleCnt="0"/>
      <dgm:spPr/>
    </dgm:pt>
    <dgm:pt modelId="{C311A155-689F-434A-B006-EA71867E0446}" type="pres">
      <dgm:prSet presAssocID="{ADFDD7D3-B4A6-408C-BA59-8FF2D205B5EF}" presName="compNode" presStyleCnt="0"/>
      <dgm:spPr/>
    </dgm:pt>
    <dgm:pt modelId="{AEC49C21-8A4A-4604-A6C0-D3AD3BF67F39}" type="pres">
      <dgm:prSet presAssocID="{ADFDD7D3-B4A6-408C-BA59-8FF2D205B5EF}" presName="bkgdShape" presStyleLbl="node1" presStyleIdx="0" presStyleCnt="6"/>
      <dgm:spPr/>
      <dgm:t>
        <a:bodyPr/>
        <a:lstStyle/>
        <a:p>
          <a:endParaRPr lang="ru-RU"/>
        </a:p>
      </dgm:t>
    </dgm:pt>
    <dgm:pt modelId="{1879A232-0DC5-40A1-B3C9-1E33E0722C93}" type="pres">
      <dgm:prSet presAssocID="{ADFDD7D3-B4A6-408C-BA59-8FF2D205B5EF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5A0C0-40E0-492D-893C-19537EDE9508}" type="pres">
      <dgm:prSet presAssocID="{ADFDD7D3-B4A6-408C-BA59-8FF2D205B5EF}" presName="invisiNode" presStyleLbl="node1" presStyleIdx="0" presStyleCnt="6"/>
      <dgm:spPr/>
    </dgm:pt>
    <dgm:pt modelId="{F6D35AEB-311D-40B0-9DF4-354EC5303D55}" type="pres">
      <dgm:prSet presAssocID="{ADFDD7D3-B4A6-408C-BA59-8FF2D205B5EF}" presName="imagNode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A922871-AF82-4EF7-9C56-76626CA6AEA4}" type="pres">
      <dgm:prSet presAssocID="{DCAB78CE-40EE-4A3A-BA98-23E856C525D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118A3F-43E6-4580-B1DE-CAA835187B61}" type="pres">
      <dgm:prSet presAssocID="{07070372-1128-4AB7-A71D-A5439B5F05CA}" presName="compNode" presStyleCnt="0"/>
      <dgm:spPr/>
    </dgm:pt>
    <dgm:pt modelId="{76653430-85C7-4C84-8224-98164FD529F2}" type="pres">
      <dgm:prSet presAssocID="{07070372-1128-4AB7-A71D-A5439B5F05CA}" presName="bkgdShape" presStyleLbl="node1" presStyleIdx="1" presStyleCnt="6" custLinFactX="100000" custLinFactNeighborX="107686"/>
      <dgm:spPr/>
      <dgm:t>
        <a:bodyPr/>
        <a:lstStyle/>
        <a:p>
          <a:endParaRPr lang="ru-RU"/>
        </a:p>
      </dgm:t>
    </dgm:pt>
    <dgm:pt modelId="{4290680D-E12A-4844-BA49-E51D0FF4A086}" type="pres">
      <dgm:prSet presAssocID="{07070372-1128-4AB7-A71D-A5439B5F05CA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1EA92-9AE0-4A4A-8D8A-4C42EEA2917C}" type="pres">
      <dgm:prSet presAssocID="{07070372-1128-4AB7-A71D-A5439B5F05CA}" presName="invisiNode" presStyleLbl="node1" presStyleIdx="1" presStyleCnt="6"/>
      <dgm:spPr/>
    </dgm:pt>
    <dgm:pt modelId="{3A31B711-A8CD-43A3-97E0-7E9794341BE4}" type="pres">
      <dgm:prSet presAssocID="{07070372-1128-4AB7-A71D-A5439B5F05CA}" presName="imagNode" presStyleLbl="fgImgPlace1" presStyleIdx="1" presStyleCnt="6" custScaleX="111566" custLinFactX="100000" custLinFactNeighborX="117959" custLinFactNeighborY="326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869DA15-2934-480B-9B3D-09F5BDEA6853}" type="pres">
      <dgm:prSet presAssocID="{74D3E694-C2E1-4256-9BC7-DE3ABACAC70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D1040A3-A089-409F-9D0A-495E916ED1EA}" type="pres">
      <dgm:prSet presAssocID="{21020B6C-988E-47E6-8A03-A08DEF69DB43}" presName="compNode" presStyleCnt="0"/>
      <dgm:spPr/>
    </dgm:pt>
    <dgm:pt modelId="{ADC114A4-1489-43E6-A0FC-CDC7B38C338E}" type="pres">
      <dgm:prSet presAssocID="{21020B6C-988E-47E6-8A03-A08DEF69DB43}" presName="bkgdShape" presStyleLbl="node1" presStyleIdx="2" presStyleCnt="6" custLinFactNeighborX="-2564"/>
      <dgm:spPr/>
      <dgm:t>
        <a:bodyPr/>
        <a:lstStyle/>
        <a:p>
          <a:endParaRPr lang="ru-RU"/>
        </a:p>
      </dgm:t>
    </dgm:pt>
    <dgm:pt modelId="{8B2AB680-CBC6-40A2-999C-8E1B703A53D7}" type="pres">
      <dgm:prSet presAssocID="{21020B6C-988E-47E6-8A03-A08DEF69DB43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8D9518-1B09-4505-9177-298400CA024D}" type="pres">
      <dgm:prSet presAssocID="{21020B6C-988E-47E6-8A03-A08DEF69DB43}" presName="invisiNode" presStyleLbl="node1" presStyleIdx="2" presStyleCnt="6"/>
      <dgm:spPr/>
    </dgm:pt>
    <dgm:pt modelId="{A802B698-6808-4B81-95F7-CAEB899EF37F}" type="pres">
      <dgm:prSet presAssocID="{21020B6C-988E-47E6-8A03-A08DEF69DB43}" presName="imagNode" presStyleLbl="fgImgPlace1" presStyleIdx="2" presStyleCnt="6" custLinFactNeighborX="-344" custLinFactNeighborY="326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5505FD0-2CBB-4795-AA15-59988BAFE211}" type="pres">
      <dgm:prSet presAssocID="{947E6F17-2B65-4645-81BD-2B193A5045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EF967BD-5E9F-475C-9BD7-4FE2DC3FF488}" type="pres">
      <dgm:prSet presAssocID="{F66494D4-DC9B-4D5A-9F4D-DE4C3D2E472A}" presName="compNode" presStyleCnt="0"/>
      <dgm:spPr/>
    </dgm:pt>
    <dgm:pt modelId="{C6700AB9-5F20-4228-A929-617EBE35D82B}" type="pres">
      <dgm:prSet presAssocID="{F66494D4-DC9B-4D5A-9F4D-DE4C3D2E472A}" presName="bkgdShape" presStyleLbl="node1" presStyleIdx="3" presStyleCnt="6" custLinFactX="-100000" custLinFactNeighborX="-110378"/>
      <dgm:spPr/>
      <dgm:t>
        <a:bodyPr/>
        <a:lstStyle/>
        <a:p>
          <a:endParaRPr lang="ru-RU"/>
        </a:p>
      </dgm:t>
    </dgm:pt>
    <dgm:pt modelId="{A2B081DA-B274-4F9D-9EC2-BEF06744BCD1}" type="pres">
      <dgm:prSet presAssocID="{F66494D4-DC9B-4D5A-9F4D-DE4C3D2E472A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A613B6-F576-4C05-AF9E-DA4E6BAF037D}" type="pres">
      <dgm:prSet presAssocID="{F66494D4-DC9B-4D5A-9F4D-DE4C3D2E472A}" presName="invisiNode" presStyleLbl="node1" presStyleIdx="3" presStyleCnt="6"/>
      <dgm:spPr/>
    </dgm:pt>
    <dgm:pt modelId="{07134DDB-8B1D-41C2-93A7-325A3C858AB5}" type="pres">
      <dgm:prSet presAssocID="{F66494D4-DC9B-4D5A-9F4D-DE4C3D2E472A}" presName="imagNode" presStyleLbl="fgImgPlace1" presStyleIdx="3" presStyleCnt="6" custLinFactX="-100000" custLinFactNeighborX="-121423" custLinFactNeighborY="326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7E78C6F-2A43-4A49-B327-DAD480A0D1E0}" type="pres">
      <dgm:prSet presAssocID="{0D714F68-7AFA-4CDE-B6C2-ABBA6DDE4F0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B3038A8-90AC-4311-A46A-3249394CECA5}" type="pres">
      <dgm:prSet presAssocID="{A22C504B-26BC-440A-AC53-35B5C84CA203}" presName="compNode" presStyleCnt="0"/>
      <dgm:spPr/>
    </dgm:pt>
    <dgm:pt modelId="{54F26A97-703A-4153-925D-A8B4964A3B10}" type="pres">
      <dgm:prSet presAssocID="{A22C504B-26BC-440A-AC53-35B5C84CA203}" presName="bkgdShape" presStyleLbl="node1" presStyleIdx="4" presStyleCnt="6"/>
      <dgm:spPr/>
      <dgm:t>
        <a:bodyPr/>
        <a:lstStyle/>
        <a:p>
          <a:endParaRPr lang="ru-RU"/>
        </a:p>
      </dgm:t>
    </dgm:pt>
    <dgm:pt modelId="{0461CE2B-B73C-444A-AC75-2B9F35CE97B0}" type="pres">
      <dgm:prSet presAssocID="{A22C504B-26BC-440A-AC53-35B5C84CA203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0968E-35C5-470B-8461-35058EDD2122}" type="pres">
      <dgm:prSet presAssocID="{A22C504B-26BC-440A-AC53-35B5C84CA203}" presName="invisiNode" presStyleLbl="node1" presStyleIdx="4" presStyleCnt="6"/>
      <dgm:spPr/>
    </dgm:pt>
    <dgm:pt modelId="{EFB26DE5-45A6-4C5C-BA3B-FBD5667F9FB9}" type="pres">
      <dgm:prSet presAssocID="{A22C504B-26BC-440A-AC53-35B5C84CA203}" presName="imagNode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31F767E5-32D8-4117-99D2-20E32764A259}" type="pres">
      <dgm:prSet presAssocID="{5278C6A5-678D-45BC-9717-6CDAB6AD6F8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1EBE10B-2952-49BD-B528-50D1CD366DC4}" type="pres">
      <dgm:prSet presAssocID="{76B26EF9-AA9F-4D8C-9920-E6D97640D8AC}" presName="compNode" presStyleCnt="0"/>
      <dgm:spPr/>
    </dgm:pt>
    <dgm:pt modelId="{5E67DB58-2562-47D6-B7C7-ED3F88764508}" type="pres">
      <dgm:prSet presAssocID="{76B26EF9-AA9F-4D8C-9920-E6D97640D8AC}" presName="bkgdShape" presStyleLbl="node1" presStyleIdx="5" presStyleCnt="6"/>
      <dgm:spPr/>
      <dgm:t>
        <a:bodyPr/>
        <a:lstStyle/>
        <a:p>
          <a:endParaRPr lang="ru-RU"/>
        </a:p>
      </dgm:t>
    </dgm:pt>
    <dgm:pt modelId="{2A947F65-C22D-4835-8297-49F77CF4AC10}" type="pres">
      <dgm:prSet presAssocID="{76B26EF9-AA9F-4D8C-9920-E6D97640D8AC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883F0-F995-49AC-AE33-81755B2BFD11}" type="pres">
      <dgm:prSet presAssocID="{76B26EF9-AA9F-4D8C-9920-E6D97640D8AC}" presName="invisiNode" presStyleLbl="node1" presStyleIdx="5" presStyleCnt="6"/>
      <dgm:spPr/>
    </dgm:pt>
    <dgm:pt modelId="{FF4D4A51-B25A-4D93-9A9D-BE965983DB28}" type="pres">
      <dgm:prSet presAssocID="{76B26EF9-AA9F-4D8C-9920-E6D97640D8AC}" presName="imagNode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61EA80EE-E32A-4407-B0DF-C2182C8BD1A7}" srcId="{8654B5C9-15E7-4F27-AC4B-C9E160E8D840}" destId="{76B26EF9-AA9F-4D8C-9920-E6D97640D8AC}" srcOrd="5" destOrd="0" parTransId="{8CE05220-0EDB-422E-829D-E9E819B877FC}" sibTransId="{FBAAA710-9E98-42B0-B917-D677884F25E4}"/>
    <dgm:cxn modelId="{7E5118E0-6DF7-4799-8210-4C0BE9A1A61C}" type="presOf" srcId="{21020B6C-988E-47E6-8A03-A08DEF69DB43}" destId="{8B2AB680-CBC6-40A2-999C-8E1B703A53D7}" srcOrd="1" destOrd="0" presId="urn:microsoft.com/office/officeart/2005/8/layout/hList7"/>
    <dgm:cxn modelId="{7905CD3C-B1D9-4A9F-B5B0-9684DD883F07}" type="presOf" srcId="{8654B5C9-15E7-4F27-AC4B-C9E160E8D840}" destId="{04117E14-3AF8-428A-A3EA-E5DF9264D560}" srcOrd="0" destOrd="0" presId="urn:microsoft.com/office/officeart/2005/8/layout/hList7"/>
    <dgm:cxn modelId="{C327A24C-941D-41BD-A203-96ABC704098B}" type="presOf" srcId="{74D3E694-C2E1-4256-9BC7-DE3ABACAC708}" destId="{E869DA15-2934-480B-9B3D-09F5BDEA6853}" srcOrd="0" destOrd="0" presId="urn:microsoft.com/office/officeart/2005/8/layout/hList7"/>
    <dgm:cxn modelId="{0A90AD97-24FB-435B-B56C-77F1AD656CB2}" type="presOf" srcId="{A22C504B-26BC-440A-AC53-35B5C84CA203}" destId="{0461CE2B-B73C-444A-AC75-2B9F35CE97B0}" srcOrd="1" destOrd="0" presId="urn:microsoft.com/office/officeart/2005/8/layout/hList7"/>
    <dgm:cxn modelId="{DA9E2ADC-0F04-4D22-9A55-A73DCAC97917}" srcId="{8654B5C9-15E7-4F27-AC4B-C9E160E8D840}" destId="{A22C504B-26BC-440A-AC53-35B5C84CA203}" srcOrd="4" destOrd="0" parTransId="{FA8CACAA-9934-49C1-885D-C8ECB01CD66E}" sibTransId="{5278C6A5-678D-45BC-9717-6CDAB6AD6F87}"/>
    <dgm:cxn modelId="{EEA3E8B2-C114-4352-84F1-E2FAB02F6B85}" type="presOf" srcId="{5278C6A5-678D-45BC-9717-6CDAB6AD6F87}" destId="{31F767E5-32D8-4117-99D2-20E32764A259}" srcOrd="0" destOrd="0" presId="urn:microsoft.com/office/officeart/2005/8/layout/hList7"/>
    <dgm:cxn modelId="{CAB3364A-0382-43E3-8530-DC8C7B71E241}" srcId="{8654B5C9-15E7-4F27-AC4B-C9E160E8D840}" destId="{ADFDD7D3-B4A6-408C-BA59-8FF2D205B5EF}" srcOrd="0" destOrd="0" parTransId="{8AA6B5E9-A8E4-4543-AEC7-C60896D71086}" sibTransId="{DCAB78CE-40EE-4A3A-BA98-23E856C525D5}"/>
    <dgm:cxn modelId="{E3C285A0-777C-41F0-BB69-09E55E991BD2}" type="presOf" srcId="{947E6F17-2B65-4645-81BD-2B193A5045DA}" destId="{65505FD0-2CBB-4795-AA15-59988BAFE211}" srcOrd="0" destOrd="0" presId="urn:microsoft.com/office/officeart/2005/8/layout/hList7"/>
    <dgm:cxn modelId="{60A88329-DD1D-4ABB-96EB-C7B39927DEF0}" type="presOf" srcId="{A22C504B-26BC-440A-AC53-35B5C84CA203}" destId="{54F26A97-703A-4153-925D-A8B4964A3B10}" srcOrd="0" destOrd="0" presId="urn:microsoft.com/office/officeart/2005/8/layout/hList7"/>
    <dgm:cxn modelId="{FEBF1B71-0783-4029-8A69-110E81FDA155}" type="presOf" srcId="{F66494D4-DC9B-4D5A-9F4D-DE4C3D2E472A}" destId="{A2B081DA-B274-4F9D-9EC2-BEF06744BCD1}" srcOrd="1" destOrd="0" presId="urn:microsoft.com/office/officeart/2005/8/layout/hList7"/>
    <dgm:cxn modelId="{64C7F7CF-535B-4AFB-81F2-C56126C76526}" srcId="{8654B5C9-15E7-4F27-AC4B-C9E160E8D840}" destId="{F66494D4-DC9B-4D5A-9F4D-DE4C3D2E472A}" srcOrd="3" destOrd="0" parTransId="{31B3AE28-CE6C-46DD-B7B2-492441765509}" sibTransId="{0D714F68-7AFA-4CDE-B6C2-ABBA6DDE4F0F}"/>
    <dgm:cxn modelId="{F15BB36A-8D59-4461-AF6D-17A4FC9369FB}" type="presOf" srcId="{76B26EF9-AA9F-4D8C-9920-E6D97640D8AC}" destId="{5E67DB58-2562-47D6-B7C7-ED3F88764508}" srcOrd="0" destOrd="0" presId="urn:microsoft.com/office/officeart/2005/8/layout/hList7"/>
    <dgm:cxn modelId="{B8AC3000-C426-4E7C-AA57-48414104D653}" type="presOf" srcId="{07070372-1128-4AB7-A71D-A5439B5F05CA}" destId="{4290680D-E12A-4844-BA49-E51D0FF4A086}" srcOrd="1" destOrd="0" presId="urn:microsoft.com/office/officeart/2005/8/layout/hList7"/>
    <dgm:cxn modelId="{70974359-A035-4084-AE06-D6AD5B2C22E8}" type="presOf" srcId="{76B26EF9-AA9F-4D8C-9920-E6D97640D8AC}" destId="{2A947F65-C22D-4835-8297-49F77CF4AC10}" srcOrd="1" destOrd="0" presId="urn:microsoft.com/office/officeart/2005/8/layout/hList7"/>
    <dgm:cxn modelId="{454BD671-19C5-4AC6-9DB4-B87006938CF2}" type="presOf" srcId="{0D714F68-7AFA-4CDE-B6C2-ABBA6DDE4F0F}" destId="{A7E78C6F-2A43-4A49-B327-DAD480A0D1E0}" srcOrd="0" destOrd="0" presId="urn:microsoft.com/office/officeart/2005/8/layout/hList7"/>
    <dgm:cxn modelId="{2316B0BA-E98A-4EE4-9282-64A670745925}" type="presOf" srcId="{07070372-1128-4AB7-A71D-A5439B5F05CA}" destId="{76653430-85C7-4C84-8224-98164FD529F2}" srcOrd="0" destOrd="0" presId="urn:microsoft.com/office/officeart/2005/8/layout/hList7"/>
    <dgm:cxn modelId="{5995383D-15B3-446A-AD6A-88C8DA264115}" type="presOf" srcId="{ADFDD7D3-B4A6-408C-BA59-8FF2D205B5EF}" destId="{1879A232-0DC5-40A1-B3C9-1E33E0722C93}" srcOrd="1" destOrd="0" presId="urn:microsoft.com/office/officeart/2005/8/layout/hList7"/>
    <dgm:cxn modelId="{2C531411-B638-4DDA-BFBD-B08AF21DDA21}" type="presOf" srcId="{F66494D4-DC9B-4D5A-9F4D-DE4C3D2E472A}" destId="{C6700AB9-5F20-4228-A929-617EBE35D82B}" srcOrd="0" destOrd="0" presId="urn:microsoft.com/office/officeart/2005/8/layout/hList7"/>
    <dgm:cxn modelId="{BCB05BBF-1710-4317-B469-F76A39C5941C}" type="presOf" srcId="{DCAB78CE-40EE-4A3A-BA98-23E856C525D5}" destId="{4A922871-AF82-4EF7-9C56-76626CA6AEA4}" srcOrd="0" destOrd="0" presId="urn:microsoft.com/office/officeart/2005/8/layout/hList7"/>
    <dgm:cxn modelId="{0B24A682-60AD-493A-ABA0-9DA858E35AD9}" srcId="{8654B5C9-15E7-4F27-AC4B-C9E160E8D840}" destId="{07070372-1128-4AB7-A71D-A5439B5F05CA}" srcOrd="1" destOrd="0" parTransId="{9A2B0A88-7C60-4ECC-9D33-4837ABD4C667}" sibTransId="{74D3E694-C2E1-4256-9BC7-DE3ABACAC708}"/>
    <dgm:cxn modelId="{627459DB-FF2A-42F6-9FE8-A603A063866D}" type="presOf" srcId="{ADFDD7D3-B4A6-408C-BA59-8FF2D205B5EF}" destId="{AEC49C21-8A4A-4604-A6C0-D3AD3BF67F39}" srcOrd="0" destOrd="0" presId="urn:microsoft.com/office/officeart/2005/8/layout/hList7"/>
    <dgm:cxn modelId="{8FC1506D-F7E4-466B-9177-AE2A693BE15A}" srcId="{8654B5C9-15E7-4F27-AC4B-C9E160E8D840}" destId="{21020B6C-988E-47E6-8A03-A08DEF69DB43}" srcOrd="2" destOrd="0" parTransId="{010E74D2-B2E1-43C1-B69E-13471137090F}" sibTransId="{947E6F17-2B65-4645-81BD-2B193A5045DA}"/>
    <dgm:cxn modelId="{C2723E09-17A9-4E64-ABDB-F4C74868C6B0}" type="presOf" srcId="{21020B6C-988E-47E6-8A03-A08DEF69DB43}" destId="{ADC114A4-1489-43E6-A0FC-CDC7B38C338E}" srcOrd="0" destOrd="0" presId="urn:microsoft.com/office/officeart/2005/8/layout/hList7"/>
    <dgm:cxn modelId="{CF610C4E-BF46-4C73-BA6C-1318125957CD}" type="presParOf" srcId="{04117E14-3AF8-428A-A3EA-E5DF9264D560}" destId="{2DEF1B9F-BD75-49F4-92BB-A09DE101EC69}" srcOrd="0" destOrd="0" presId="urn:microsoft.com/office/officeart/2005/8/layout/hList7"/>
    <dgm:cxn modelId="{822605F7-8D37-4F37-8B5E-CDD3D2082A11}" type="presParOf" srcId="{04117E14-3AF8-428A-A3EA-E5DF9264D560}" destId="{24C7A8E4-9F19-4EFB-B312-6853C3BC3FAA}" srcOrd="1" destOrd="0" presId="urn:microsoft.com/office/officeart/2005/8/layout/hList7"/>
    <dgm:cxn modelId="{7A94DB80-2955-495E-B768-2AE7A69FC808}" type="presParOf" srcId="{24C7A8E4-9F19-4EFB-B312-6853C3BC3FAA}" destId="{C311A155-689F-434A-B006-EA71867E0446}" srcOrd="0" destOrd="0" presId="urn:microsoft.com/office/officeart/2005/8/layout/hList7"/>
    <dgm:cxn modelId="{18107748-2B98-45BB-B581-0A43E4B7B360}" type="presParOf" srcId="{C311A155-689F-434A-B006-EA71867E0446}" destId="{AEC49C21-8A4A-4604-A6C0-D3AD3BF67F39}" srcOrd="0" destOrd="0" presId="urn:microsoft.com/office/officeart/2005/8/layout/hList7"/>
    <dgm:cxn modelId="{F4880086-02F1-4954-9D32-6A608ABEF64A}" type="presParOf" srcId="{C311A155-689F-434A-B006-EA71867E0446}" destId="{1879A232-0DC5-40A1-B3C9-1E33E0722C93}" srcOrd="1" destOrd="0" presId="urn:microsoft.com/office/officeart/2005/8/layout/hList7"/>
    <dgm:cxn modelId="{747B093E-B41F-437F-A21A-0FEED6EEB9EC}" type="presParOf" srcId="{C311A155-689F-434A-B006-EA71867E0446}" destId="{B935A0C0-40E0-492D-893C-19537EDE9508}" srcOrd="2" destOrd="0" presId="urn:microsoft.com/office/officeart/2005/8/layout/hList7"/>
    <dgm:cxn modelId="{3983222C-7CB0-43FB-9191-CC4A8E426D8E}" type="presParOf" srcId="{C311A155-689F-434A-B006-EA71867E0446}" destId="{F6D35AEB-311D-40B0-9DF4-354EC5303D55}" srcOrd="3" destOrd="0" presId="urn:microsoft.com/office/officeart/2005/8/layout/hList7"/>
    <dgm:cxn modelId="{51CA5970-FD09-46CC-8D7D-47EF56ED0E18}" type="presParOf" srcId="{24C7A8E4-9F19-4EFB-B312-6853C3BC3FAA}" destId="{4A922871-AF82-4EF7-9C56-76626CA6AEA4}" srcOrd="1" destOrd="0" presId="urn:microsoft.com/office/officeart/2005/8/layout/hList7"/>
    <dgm:cxn modelId="{DCBF1939-9261-44E8-959F-588CFC484EC8}" type="presParOf" srcId="{24C7A8E4-9F19-4EFB-B312-6853C3BC3FAA}" destId="{60118A3F-43E6-4580-B1DE-CAA835187B61}" srcOrd="2" destOrd="0" presId="urn:microsoft.com/office/officeart/2005/8/layout/hList7"/>
    <dgm:cxn modelId="{990DF4C8-3787-45C2-80E0-584646E5A011}" type="presParOf" srcId="{60118A3F-43E6-4580-B1DE-CAA835187B61}" destId="{76653430-85C7-4C84-8224-98164FD529F2}" srcOrd="0" destOrd="0" presId="urn:microsoft.com/office/officeart/2005/8/layout/hList7"/>
    <dgm:cxn modelId="{CE63CEDA-C266-431E-AF50-FA217C71A7BD}" type="presParOf" srcId="{60118A3F-43E6-4580-B1DE-CAA835187B61}" destId="{4290680D-E12A-4844-BA49-E51D0FF4A086}" srcOrd="1" destOrd="0" presId="urn:microsoft.com/office/officeart/2005/8/layout/hList7"/>
    <dgm:cxn modelId="{D9A076CD-9121-4D68-87CC-277A9BC0ACF3}" type="presParOf" srcId="{60118A3F-43E6-4580-B1DE-CAA835187B61}" destId="{88F1EA92-9AE0-4A4A-8D8A-4C42EEA2917C}" srcOrd="2" destOrd="0" presId="urn:microsoft.com/office/officeart/2005/8/layout/hList7"/>
    <dgm:cxn modelId="{72204EA0-8ABD-4D6F-9C51-FD554CBCBFE9}" type="presParOf" srcId="{60118A3F-43E6-4580-B1DE-CAA835187B61}" destId="{3A31B711-A8CD-43A3-97E0-7E9794341BE4}" srcOrd="3" destOrd="0" presId="urn:microsoft.com/office/officeart/2005/8/layout/hList7"/>
    <dgm:cxn modelId="{6CA68385-C999-4BE3-A8D2-F46AA084EEC0}" type="presParOf" srcId="{24C7A8E4-9F19-4EFB-B312-6853C3BC3FAA}" destId="{E869DA15-2934-480B-9B3D-09F5BDEA6853}" srcOrd="3" destOrd="0" presId="urn:microsoft.com/office/officeart/2005/8/layout/hList7"/>
    <dgm:cxn modelId="{5EF40E28-67C0-400B-A192-CEC52EE17FFB}" type="presParOf" srcId="{24C7A8E4-9F19-4EFB-B312-6853C3BC3FAA}" destId="{7D1040A3-A089-409F-9D0A-495E916ED1EA}" srcOrd="4" destOrd="0" presId="urn:microsoft.com/office/officeart/2005/8/layout/hList7"/>
    <dgm:cxn modelId="{7BE3670E-55F6-4374-82CB-7937ADE2DE13}" type="presParOf" srcId="{7D1040A3-A089-409F-9D0A-495E916ED1EA}" destId="{ADC114A4-1489-43E6-A0FC-CDC7B38C338E}" srcOrd="0" destOrd="0" presId="urn:microsoft.com/office/officeart/2005/8/layout/hList7"/>
    <dgm:cxn modelId="{237991D4-714D-4831-8364-42951A7E9D79}" type="presParOf" srcId="{7D1040A3-A089-409F-9D0A-495E916ED1EA}" destId="{8B2AB680-CBC6-40A2-999C-8E1B703A53D7}" srcOrd="1" destOrd="0" presId="urn:microsoft.com/office/officeart/2005/8/layout/hList7"/>
    <dgm:cxn modelId="{A2E788D2-9B54-4601-88C6-1BA14A711FA9}" type="presParOf" srcId="{7D1040A3-A089-409F-9D0A-495E916ED1EA}" destId="{7D8D9518-1B09-4505-9177-298400CA024D}" srcOrd="2" destOrd="0" presId="urn:microsoft.com/office/officeart/2005/8/layout/hList7"/>
    <dgm:cxn modelId="{A092CA77-D8B2-455B-8DC3-9FFA340A96BA}" type="presParOf" srcId="{7D1040A3-A089-409F-9D0A-495E916ED1EA}" destId="{A802B698-6808-4B81-95F7-CAEB899EF37F}" srcOrd="3" destOrd="0" presId="urn:microsoft.com/office/officeart/2005/8/layout/hList7"/>
    <dgm:cxn modelId="{A07EA65A-CC31-44F7-939C-62600306AFAC}" type="presParOf" srcId="{24C7A8E4-9F19-4EFB-B312-6853C3BC3FAA}" destId="{65505FD0-2CBB-4795-AA15-59988BAFE211}" srcOrd="5" destOrd="0" presId="urn:microsoft.com/office/officeart/2005/8/layout/hList7"/>
    <dgm:cxn modelId="{CBA28A9C-84E5-4ECC-A890-F666F48F27C7}" type="presParOf" srcId="{24C7A8E4-9F19-4EFB-B312-6853C3BC3FAA}" destId="{5EF967BD-5E9F-475C-9BD7-4FE2DC3FF488}" srcOrd="6" destOrd="0" presId="urn:microsoft.com/office/officeart/2005/8/layout/hList7"/>
    <dgm:cxn modelId="{AFAB8EB6-18F2-45B2-ACD7-CA88267BE6AC}" type="presParOf" srcId="{5EF967BD-5E9F-475C-9BD7-4FE2DC3FF488}" destId="{C6700AB9-5F20-4228-A929-617EBE35D82B}" srcOrd="0" destOrd="0" presId="urn:microsoft.com/office/officeart/2005/8/layout/hList7"/>
    <dgm:cxn modelId="{63D96543-5BBB-4910-B718-A0DC7EF925A5}" type="presParOf" srcId="{5EF967BD-5E9F-475C-9BD7-4FE2DC3FF488}" destId="{A2B081DA-B274-4F9D-9EC2-BEF06744BCD1}" srcOrd="1" destOrd="0" presId="urn:microsoft.com/office/officeart/2005/8/layout/hList7"/>
    <dgm:cxn modelId="{40EC3B7C-EE75-4ABF-A107-75A836C4976E}" type="presParOf" srcId="{5EF967BD-5E9F-475C-9BD7-4FE2DC3FF488}" destId="{36A613B6-F576-4C05-AF9E-DA4E6BAF037D}" srcOrd="2" destOrd="0" presId="urn:microsoft.com/office/officeart/2005/8/layout/hList7"/>
    <dgm:cxn modelId="{FC63F217-C260-4E95-87F8-2BBB4392BDA9}" type="presParOf" srcId="{5EF967BD-5E9F-475C-9BD7-4FE2DC3FF488}" destId="{07134DDB-8B1D-41C2-93A7-325A3C858AB5}" srcOrd="3" destOrd="0" presId="urn:microsoft.com/office/officeart/2005/8/layout/hList7"/>
    <dgm:cxn modelId="{01111A4B-DEC3-4D32-AA13-BBCA36B37F53}" type="presParOf" srcId="{24C7A8E4-9F19-4EFB-B312-6853C3BC3FAA}" destId="{A7E78C6F-2A43-4A49-B327-DAD480A0D1E0}" srcOrd="7" destOrd="0" presId="urn:microsoft.com/office/officeart/2005/8/layout/hList7"/>
    <dgm:cxn modelId="{B4C7FABB-D165-4904-A4B5-DA6FEA559CA2}" type="presParOf" srcId="{24C7A8E4-9F19-4EFB-B312-6853C3BC3FAA}" destId="{4B3038A8-90AC-4311-A46A-3249394CECA5}" srcOrd="8" destOrd="0" presId="urn:microsoft.com/office/officeart/2005/8/layout/hList7"/>
    <dgm:cxn modelId="{7F3E1B81-367A-4491-AACB-4DBC3C77209F}" type="presParOf" srcId="{4B3038A8-90AC-4311-A46A-3249394CECA5}" destId="{54F26A97-703A-4153-925D-A8B4964A3B10}" srcOrd="0" destOrd="0" presId="urn:microsoft.com/office/officeart/2005/8/layout/hList7"/>
    <dgm:cxn modelId="{B6DE017D-8702-412A-BA50-DA0098A89BBB}" type="presParOf" srcId="{4B3038A8-90AC-4311-A46A-3249394CECA5}" destId="{0461CE2B-B73C-444A-AC75-2B9F35CE97B0}" srcOrd="1" destOrd="0" presId="urn:microsoft.com/office/officeart/2005/8/layout/hList7"/>
    <dgm:cxn modelId="{036A988D-6FB0-494E-AE5E-C14B93D20884}" type="presParOf" srcId="{4B3038A8-90AC-4311-A46A-3249394CECA5}" destId="{A8A0968E-35C5-470B-8461-35058EDD2122}" srcOrd="2" destOrd="0" presId="urn:microsoft.com/office/officeart/2005/8/layout/hList7"/>
    <dgm:cxn modelId="{ABED2FC8-42F7-463F-A6DF-D61B47DAA788}" type="presParOf" srcId="{4B3038A8-90AC-4311-A46A-3249394CECA5}" destId="{EFB26DE5-45A6-4C5C-BA3B-FBD5667F9FB9}" srcOrd="3" destOrd="0" presId="urn:microsoft.com/office/officeart/2005/8/layout/hList7"/>
    <dgm:cxn modelId="{21A72314-BF71-4CB8-90AF-485A163EBDCA}" type="presParOf" srcId="{24C7A8E4-9F19-4EFB-B312-6853C3BC3FAA}" destId="{31F767E5-32D8-4117-99D2-20E32764A259}" srcOrd="9" destOrd="0" presId="urn:microsoft.com/office/officeart/2005/8/layout/hList7"/>
    <dgm:cxn modelId="{6B05B874-1CA5-4C1E-BD1C-333133C2BDAA}" type="presParOf" srcId="{24C7A8E4-9F19-4EFB-B312-6853C3BC3FAA}" destId="{11EBE10B-2952-49BD-B528-50D1CD366DC4}" srcOrd="10" destOrd="0" presId="urn:microsoft.com/office/officeart/2005/8/layout/hList7"/>
    <dgm:cxn modelId="{FBD4E713-4ED2-4F3C-9C9F-07D0DCFEBBEA}" type="presParOf" srcId="{11EBE10B-2952-49BD-B528-50D1CD366DC4}" destId="{5E67DB58-2562-47D6-B7C7-ED3F88764508}" srcOrd="0" destOrd="0" presId="urn:microsoft.com/office/officeart/2005/8/layout/hList7"/>
    <dgm:cxn modelId="{C2F0BF8F-0359-4AEB-8EF3-5194E033D7C9}" type="presParOf" srcId="{11EBE10B-2952-49BD-B528-50D1CD366DC4}" destId="{2A947F65-C22D-4835-8297-49F77CF4AC10}" srcOrd="1" destOrd="0" presId="urn:microsoft.com/office/officeart/2005/8/layout/hList7"/>
    <dgm:cxn modelId="{E04208D9-1BDA-4AB4-9E70-A1471D729B5C}" type="presParOf" srcId="{11EBE10B-2952-49BD-B528-50D1CD366DC4}" destId="{191883F0-F995-49AC-AE33-81755B2BFD11}" srcOrd="2" destOrd="0" presId="urn:microsoft.com/office/officeart/2005/8/layout/hList7"/>
    <dgm:cxn modelId="{16F8B1BC-C865-4EB5-A8AF-51024D5A2C32}" type="presParOf" srcId="{11EBE10B-2952-49BD-B528-50D1CD366DC4}" destId="{FF4D4A51-B25A-4D93-9A9D-BE965983DB2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E08BFB-47BC-4AD9-AED4-34AAE66262B0}" type="doc">
      <dgm:prSet loTypeId="urn:microsoft.com/office/officeart/2005/8/layout/bProcess2" loCatId="process" qsTypeId="urn:microsoft.com/office/officeart/2005/8/quickstyle/3d2" qsCatId="3D" csTypeId="urn:microsoft.com/office/officeart/2005/8/colors/accent1_2" csCatId="accent1" phldr="1"/>
      <dgm:spPr/>
    </dgm:pt>
    <dgm:pt modelId="{11FAD2D2-68A2-45EF-87B9-26D408420F14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наличие </a:t>
          </a:r>
          <a:r>
            <a:rPr lang="ru-RU" dirty="0" err="1" smtClean="0">
              <a:solidFill>
                <a:schemeClr val="bg1"/>
              </a:solidFill>
            </a:rPr>
            <a:t>силанта</a:t>
          </a:r>
          <a:r>
            <a:rPr lang="ru-RU" dirty="0" smtClean="0">
              <a:solidFill>
                <a:schemeClr val="bg1"/>
              </a:solidFill>
            </a:rPr>
            <a:t> во всех подготовленных углублениях эмали</a:t>
          </a:r>
          <a:endParaRPr lang="ru-RU" dirty="0">
            <a:solidFill>
              <a:schemeClr val="bg1"/>
            </a:solidFill>
          </a:endParaRPr>
        </a:p>
      </dgm:t>
    </dgm:pt>
    <dgm:pt modelId="{7A723BB0-28E3-44C1-9DF4-09C37265C39E}" type="parTrans" cxnId="{C67D0472-52B2-4FC2-A5F3-83C3CAED2E24}">
      <dgm:prSet/>
      <dgm:spPr/>
      <dgm:t>
        <a:bodyPr/>
        <a:lstStyle/>
        <a:p>
          <a:endParaRPr lang="ru-RU"/>
        </a:p>
      </dgm:t>
    </dgm:pt>
    <dgm:pt modelId="{22FE2D80-4568-4E1F-8BDC-5909F26BAAF4}" type="sibTrans" cxnId="{C67D0472-52B2-4FC2-A5F3-83C3CAED2E24}">
      <dgm:prSet/>
      <dgm:spPr/>
      <dgm:t>
        <a:bodyPr/>
        <a:lstStyle/>
        <a:p>
          <a:endParaRPr lang="ru-RU"/>
        </a:p>
      </dgm:t>
    </dgm:pt>
    <dgm:pt modelId="{96987FEF-E71E-45EF-A6BF-F843F164A2B4}">
      <dgm:prSet phldrT="[Текст]"/>
      <dgm:spPr/>
      <dgm:t>
        <a:bodyPr/>
        <a:lstStyle/>
        <a:p>
          <a:r>
            <a:rPr lang="ru-RU" dirty="0" smtClean="0"/>
            <a:t> </a:t>
          </a:r>
          <a:r>
            <a:rPr lang="ru-RU" dirty="0" smtClean="0">
              <a:solidFill>
                <a:schemeClr val="bg1"/>
              </a:solidFill>
            </a:rPr>
            <a:t>полнота полимеризации </a:t>
          </a:r>
          <a:r>
            <a:rPr lang="ru-RU" dirty="0" err="1" smtClean="0">
              <a:solidFill>
                <a:schemeClr val="bg1"/>
              </a:solidFill>
            </a:rPr>
            <a:t>силанта</a:t>
          </a:r>
          <a:endParaRPr lang="ru-RU" dirty="0">
            <a:solidFill>
              <a:schemeClr val="bg1"/>
            </a:solidFill>
          </a:endParaRPr>
        </a:p>
      </dgm:t>
    </dgm:pt>
    <dgm:pt modelId="{3DF8B58C-53F0-4555-9D30-3EC8CF5BA6C8}" type="parTrans" cxnId="{6B38922E-110B-4439-9A1E-21E4A2E178E8}">
      <dgm:prSet/>
      <dgm:spPr/>
      <dgm:t>
        <a:bodyPr/>
        <a:lstStyle/>
        <a:p>
          <a:endParaRPr lang="ru-RU"/>
        </a:p>
      </dgm:t>
    </dgm:pt>
    <dgm:pt modelId="{06420607-A328-4C1F-A7E8-1C8763C9E24D}" type="sibTrans" cxnId="{6B38922E-110B-4439-9A1E-21E4A2E178E8}">
      <dgm:prSet/>
      <dgm:spPr/>
      <dgm:t>
        <a:bodyPr/>
        <a:lstStyle/>
        <a:p>
          <a:endParaRPr lang="ru-RU"/>
        </a:p>
      </dgm:t>
    </dgm:pt>
    <dgm:pt modelId="{D22A4BA9-4590-4096-88A5-3C6DBC6CD71C}">
      <dgm:prSet phldrT="[Текст]"/>
      <dgm:spPr/>
      <dgm:t>
        <a:bodyPr/>
        <a:lstStyle/>
        <a:p>
          <a:endParaRPr lang="ru-RU" dirty="0" smtClean="0">
            <a:solidFill>
              <a:schemeClr val="bg1"/>
            </a:solidFill>
          </a:endParaRPr>
        </a:p>
        <a:p>
          <a:r>
            <a:rPr lang="ru-RU" dirty="0" smtClean="0">
              <a:solidFill>
                <a:schemeClr val="bg1"/>
              </a:solidFill>
            </a:rPr>
            <a:t> отсутствие пор в </a:t>
          </a:r>
          <a:r>
            <a:rPr lang="ru-RU" dirty="0" err="1" smtClean="0">
              <a:solidFill>
                <a:schemeClr val="bg1"/>
              </a:solidFill>
            </a:rPr>
            <a:t>силанте</a:t>
          </a:r>
          <a:r>
            <a:rPr lang="ru-RU" dirty="0" smtClean="0">
              <a:solidFill>
                <a:schemeClr val="bg1"/>
              </a:solidFill>
            </a:rPr>
            <a:t> </a:t>
          </a:r>
          <a:endParaRPr lang="ru-RU" dirty="0">
            <a:solidFill>
              <a:schemeClr val="bg1"/>
            </a:solidFill>
          </a:endParaRPr>
        </a:p>
      </dgm:t>
    </dgm:pt>
    <dgm:pt modelId="{C35B133A-E85C-4609-9104-D795FAA0CDFB}" type="parTrans" cxnId="{88F8CCFE-DC86-414C-A15D-418FC774D623}">
      <dgm:prSet/>
      <dgm:spPr/>
      <dgm:t>
        <a:bodyPr/>
        <a:lstStyle/>
        <a:p>
          <a:endParaRPr lang="ru-RU"/>
        </a:p>
      </dgm:t>
    </dgm:pt>
    <dgm:pt modelId="{D7E8ABC7-C5A8-4B5D-8562-B895D21059DD}" type="sibTrans" cxnId="{88F8CCFE-DC86-414C-A15D-418FC774D623}">
      <dgm:prSet/>
      <dgm:spPr/>
      <dgm:t>
        <a:bodyPr/>
        <a:lstStyle/>
        <a:p>
          <a:endParaRPr lang="ru-RU"/>
        </a:p>
      </dgm:t>
    </dgm:pt>
    <dgm:pt modelId="{FC4F5670-4035-48D9-B4BE-E0EB83FC1979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адаптация краев </a:t>
          </a:r>
          <a:r>
            <a:rPr lang="ru-RU" dirty="0" err="1" smtClean="0">
              <a:solidFill>
                <a:schemeClr val="bg1"/>
              </a:solidFill>
            </a:rPr>
            <a:t>силанта</a:t>
          </a:r>
          <a:r>
            <a:rPr lang="ru-RU" dirty="0" smtClean="0">
              <a:solidFill>
                <a:schemeClr val="bg1"/>
              </a:solidFill>
            </a:rPr>
            <a:t> к эмали</a:t>
          </a:r>
          <a:endParaRPr lang="ru-RU" dirty="0">
            <a:solidFill>
              <a:schemeClr val="bg1"/>
            </a:solidFill>
          </a:endParaRPr>
        </a:p>
      </dgm:t>
    </dgm:pt>
    <dgm:pt modelId="{14236E76-76A8-43E2-BB33-81E7C6E18A4E}" type="parTrans" cxnId="{D8BA010B-7691-4F3C-A36D-FB3096920867}">
      <dgm:prSet/>
      <dgm:spPr/>
      <dgm:t>
        <a:bodyPr/>
        <a:lstStyle/>
        <a:p>
          <a:endParaRPr lang="ru-RU"/>
        </a:p>
      </dgm:t>
    </dgm:pt>
    <dgm:pt modelId="{B09C5AA4-242E-4234-9BF7-9C97E5069941}" type="sibTrans" cxnId="{D8BA010B-7691-4F3C-A36D-FB3096920867}">
      <dgm:prSet/>
      <dgm:spPr/>
      <dgm:t>
        <a:bodyPr/>
        <a:lstStyle/>
        <a:p>
          <a:endParaRPr lang="ru-RU"/>
        </a:p>
      </dgm:t>
    </dgm:pt>
    <dgm:pt modelId="{97F7F474-50A7-479D-B57D-289783404CD5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прочность связи </a:t>
          </a:r>
          <a:r>
            <a:rPr lang="ru-RU" dirty="0" err="1" smtClean="0">
              <a:solidFill>
                <a:schemeClr val="bg1"/>
              </a:solidFill>
            </a:rPr>
            <a:t>силанта</a:t>
          </a:r>
          <a:r>
            <a:rPr lang="ru-RU" dirty="0" smtClean="0">
              <a:solidFill>
                <a:schemeClr val="bg1"/>
              </a:solidFill>
            </a:rPr>
            <a:t> с эмалью</a:t>
          </a:r>
          <a:endParaRPr lang="ru-RU" dirty="0">
            <a:solidFill>
              <a:schemeClr val="bg1"/>
            </a:solidFill>
          </a:endParaRPr>
        </a:p>
      </dgm:t>
    </dgm:pt>
    <dgm:pt modelId="{A5B36ADA-A399-479D-9ED3-DC8B0947881F}" type="parTrans" cxnId="{1813F8DC-6FDC-4C5C-A3BE-75ACD6021FD2}">
      <dgm:prSet/>
      <dgm:spPr/>
      <dgm:t>
        <a:bodyPr/>
        <a:lstStyle/>
        <a:p>
          <a:endParaRPr lang="ru-RU"/>
        </a:p>
      </dgm:t>
    </dgm:pt>
    <dgm:pt modelId="{BA2366DD-9A5B-4231-B899-7840C334C5D7}" type="sibTrans" cxnId="{1813F8DC-6FDC-4C5C-A3BE-75ACD6021FD2}">
      <dgm:prSet/>
      <dgm:spPr/>
      <dgm:t>
        <a:bodyPr/>
        <a:lstStyle/>
        <a:p>
          <a:endParaRPr lang="ru-RU"/>
        </a:p>
      </dgm:t>
    </dgm:pt>
    <dgm:pt modelId="{A2C91188-85DC-46F0-BCF4-507E2DF825BE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отсутствие риска </a:t>
          </a:r>
          <a:r>
            <a:rPr lang="ru-RU" dirty="0" err="1" smtClean="0">
              <a:solidFill>
                <a:schemeClr val="bg1"/>
              </a:solidFill>
            </a:rPr>
            <a:t>окклюзионной</a:t>
          </a:r>
          <a:r>
            <a:rPr lang="ru-RU" dirty="0" smtClean="0">
              <a:solidFill>
                <a:schemeClr val="bg1"/>
              </a:solidFill>
            </a:rPr>
            <a:t> травмы в связи с избытком </a:t>
          </a:r>
          <a:r>
            <a:rPr lang="ru-RU" dirty="0" err="1" smtClean="0">
              <a:solidFill>
                <a:schemeClr val="bg1"/>
              </a:solidFill>
            </a:rPr>
            <a:t>силанта</a:t>
          </a:r>
          <a:endParaRPr lang="ru-RU" dirty="0">
            <a:solidFill>
              <a:schemeClr val="bg1"/>
            </a:solidFill>
          </a:endParaRPr>
        </a:p>
      </dgm:t>
    </dgm:pt>
    <dgm:pt modelId="{007A5898-8C9A-4511-9DF4-FAFB38874A2D}" type="parTrans" cxnId="{113CB4CC-1BE6-42AD-9F0B-47B20CB927B7}">
      <dgm:prSet/>
      <dgm:spPr/>
      <dgm:t>
        <a:bodyPr/>
        <a:lstStyle/>
        <a:p>
          <a:endParaRPr lang="ru-RU"/>
        </a:p>
      </dgm:t>
    </dgm:pt>
    <dgm:pt modelId="{5E155BDD-B831-4BD5-BEFF-219C72575ED1}" type="sibTrans" cxnId="{113CB4CC-1BE6-42AD-9F0B-47B20CB927B7}">
      <dgm:prSet/>
      <dgm:spPr/>
      <dgm:t>
        <a:bodyPr/>
        <a:lstStyle/>
        <a:p>
          <a:endParaRPr lang="ru-RU"/>
        </a:p>
      </dgm:t>
    </dgm:pt>
    <dgm:pt modelId="{7577B662-E51B-435F-B618-D35E21AF6CAC}" type="pres">
      <dgm:prSet presAssocID="{40E08BFB-47BC-4AD9-AED4-34AAE66262B0}" presName="diagram" presStyleCnt="0">
        <dgm:presLayoutVars>
          <dgm:dir/>
          <dgm:resizeHandles/>
        </dgm:presLayoutVars>
      </dgm:prSet>
      <dgm:spPr/>
    </dgm:pt>
    <dgm:pt modelId="{0DA08746-88EB-4AE2-A226-41A3A7C83A49}" type="pres">
      <dgm:prSet presAssocID="{11FAD2D2-68A2-45EF-87B9-26D408420F14}" presName="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43FF4-EDAD-4FE6-8529-A0CB0290BE3C}" type="pres">
      <dgm:prSet presAssocID="{22FE2D80-4568-4E1F-8BDC-5909F26BAAF4}" presName="sibTrans" presStyleLbl="sibTrans2D1" presStyleIdx="0" presStyleCnt="5"/>
      <dgm:spPr/>
      <dgm:t>
        <a:bodyPr/>
        <a:lstStyle/>
        <a:p>
          <a:endParaRPr lang="ru-RU"/>
        </a:p>
      </dgm:t>
    </dgm:pt>
    <dgm:pt modelId="{13D4322B-10E4-4D00-8DF0-A62D65670968}" type="pres">
      <dgm:prSet presAssocID="{96987FEF-E71E-45EF-A6BF-F843F164A2B4}" presName="middleNode" presStyleCnt="0"/>
      <dgm:spPr/>
    </dgm:pt>
    <dgm:pt modelId="{D033387F-BFB3-4000-B922-BDC76AB87419}" type="pres">
      <dgm:prSet presAssocID="{96987FEF-E71E-45EF-A6BF-F843F164A2B4}" presName="padding" presStyleLbl="node1" presStyleIdx="0" presStyleCnt="6"/>
      <dgm:spPr/>
    </dgm:pt>
    <dgm:pt modelId="{0EC38EE9-0F58-451C-ADCB-6D412C6EA83B}" type="pres">
      <dgm:prSet presAssocID="{96987FEF-E71E-45EF-A6BF-F843F164A2B4}" presName="shape" presStyleLbl="node1" presStyleIdx="1" presStyleCnt="6" custScaleX="137898" custScaleY="129737" custLinFactNeighborX="9731" custLinFactNeighborY="10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DF106-AC9D-42CF-A063-E71D248CFCB4}" type="pres">
      <dgm:prSet presAssocID="{06420607-A328-4C1F-A7E8-1C8763C9E24D}" presName="sibTrans" presStyleLbl="sibTrans2D1" presStyleIdx="1" presStyleCnt="5"/>
      <dgm:spPr/>
      <dgm:t>
        <a:bodyPr/>
        <a:lstStyle/>
        <a:p>
          <a:endParaRPr lang="ru-RU"/>
        </a:p>
      </dgm:t>
    </dgm:pt>
    <dgm:pt modelId="{D3BE8AE7-858C-4FFC-B31C-868CDDD151F8}" type="pres">
      <dgm:prSet presAssocID="{D22A4BA9-4590-4096-88A5-3C6DBC6CD71C}" presName="middleNode" presStyleCnt="0"/>
      <dgm:spPr/>
    </dgm:pt>
    <dgm:pt modelId="{E2A4A023-71FB-4384-A429-D61999AB6704}" type="pres">
      <dgm:prSet presAssocID="{D22A4BA9-4590-4096-88A5-3C6DBC6CD71C}" presName="padding" presStyleLbl="node1" presStyleIdx="1" presStyleCnt="6"/>
      <dgm:spPr/>
    </dgm:pt>
    <dgm:pt modelId="{12C75534-5CFC-4D72-80FF-78C4FF2AC452}" type="pres">
      <dgm:prSet presAssocID="{D22A4BA9-4590-4096-88A5-3C6DBC6CD71C}" presName="shape" presStyleLbl="node1" presStyleIdx="2" presStyleCnt="6" custScaleX="163555" custScaleY="146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2C2A7-5521-4ABA-8032-1D9B2653A62B}" type="pres">
      <dgm:prSet presAssocID="{D7E8ABC7-C5A8-4B5D-8562-B895D21059DD}" presName="sibTrans" presStyleLbl="sibTrans2D1" presStyleIdx="2" presStyleCnt="5"/>
      <dgm:spPr/>
      <dgm:t>
        <a:bodyPr/>
        <a:lstStyle/>
        <a:p>
          <a:endParaRPr lang="ru-RU"/>
        </a:p>
      </dgm:t>
    </dgm:pt>
    <dgm:pt modelId="{549F0D59-FD91-428D-8574-D063B431FD08}" type="pres">
      <dgm:prSet presAssocID="{FC4F5670-4035-48D9-B4BE-E0EB83FC1979}" presName="middleNode" presStyleCnt="0"/>
      <dgm:spPr/>
    </dgm:pt>
    <dgm:pt modelId="{41DD24CF-484C-4F0A-9337-7AFA29DC77E6}" type="pres">
      <dgm:prSet presAssocID="{FC4F5670-4035-48D9-B4BE-E0EB83FC1979}" presName="padding" presStyleLbl="node1" presStyleIdx="2" presStyleCnt="6"/>
      <dgm:spPr/>
    </dgm:pt>
    <dgm:pt modelId="{AEA32E8B-182D-4F3A-96AB-412BE9AAC463}" type="pres">
      <dgm:prSet presAssocID="{FC4F5670-4035-48D9-B4BE-E0EB83FC1979}" presName="shape" presStyleLbl="node1" presStyleIdx="3" presStyleCnt="6" custScaleX="143730" custScaleY="130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D69B22-A0EE-4708-99E1-12E9328060C7}" type="pres">
      <dgm:prSet presAssocID="{B09C5AA4-242E-4234-9BF7-9C97E506994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A63BBDDC-69CB-4F8D-A383-E479ACF6F82F}" type="pres">
      <dgm:prSet presAssocID="{97F7F474-50A7-479D-B57D-289783404CD5}" presName="middleNode" presStyleCnt="0"/>
      <dgm:spPr/>
    </dgm:pt>
    <dgm:pt modelId="{BD298E34-F310-441A-8FF2-A3479772175C}" type="pres">
      <dgm:prSet presAssocID="{97F7F474-50A7-479D-B57D-289783404CD5}" presName="padding" presStyleLbl="node1" presStyleIdx="3" presStyleCnt="6"/>
      <dgm:spPr/>
    </dgm:pt>
    <dgm:pt modelId="{9672C534-555C-43F8-948D-710717B1C6FC}" type="pres">
      <dgm:prSet presAssocID="{97F7F474-50A7-479D-B57D-289783404CD5}" presName="shape" presStyleLbl="node1" presStyleIdx="4" presStyleCnt="6" custScaleX="133850" custScaleY="135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03978-AA7B-4B15-BAE3-21B510D85F4B}" type="pres">
      <dgm:prSet presAssocID="{BA2366DD-9A5B-4231-B899-7840C334C5D7}" presName="sibTrans" presStyleLbl="sibTrans2D1" presStyleIdx="4" presStyleCnt="5"/>
      <dgm:spPr/>
      <dgm:t>
        <a:bodyPr/>
        <a:lstStyle/>
        <a:p>
          <a:endParaRPr lang="ru-RU"/>
        </a:p>
      </dgm:t>
    </dgm:pt>
    <dgm:pt modelId="{82143F32-5C27-4FCB-A13F-F6C21EA8AEF6}" type="pres">
      <dgm:prSet presAssocID="{A2C91188-85DC-46F0-BCF4-507E2DF825BE}" presName="las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347504-8227-4F30-8930-6DB6A136E19E}" type="presOf" srcId="{BA2366DD-9A5B-4231-B899-7840C334C5D7}" destId="{EE303978-AA7B-4B15-BAE3-21B510D85F4B}" srcOrd="0" destOrd="0" presId="urn:microsoft.com/office/officeart/2005/8/layout/bProcess2"/>
    <dgm:cxn modelId="{92996C29-9014-4FDD-8A5F-A5339EC9333F}" type="presOf" srcId="{22FE2D80-4568-4E1F-8BDC-5909F26BAAF4}" destId="{4D343FF4-EDAD-4FE6-8529-A0CB0290BE3C}" srcOrd="0" destOrd="0" presId="urn:microsoft.com/office/officeart/2005/8/layout/bProcess2"/>
    <dgm:cxn modelId="{5A066B5F-B1F3-4BFC-999C-AC00BCF12552}" type="presOf" srcId="{40E08BFB-47BC-4AD9-AED4-34AAE66262B0}" destId="{7577B662-E51B-435F-B618-D35E21AF6CAC}" srcOrd="0" destOrd="0" presId="urn:microsoft.com/office/officeart/2005/8/layout/bProcess2"/>
    <dgm:cxn modelId="{653458DD-5C57-4579-86E2-E34CA3F59D39}" type="presOf" srcId="{96987FEF-E71E-45EF-A6BF-F843F164A2B4}" destId="{0EC38EE9-0F58-451C-ADCB-6D412C6EA83B}" srcOrd="0" destOrd="0" presId="urn:microsoft.com/office/officeart/2005/8/layout/bProcess2"/>
    <dgm:cxn modelId="{E61AC87A-7B75-4D57-AD44-353E4B698334}" type="presOf" srcId="{FC4F5670-4035-48D9-B4BE-E0EB83FC1979}" destId="{AEA32E8B-182D-4F3A-96AB-412BE9AAC463}" srcOrd="0" destOrd="0" presId="urn:microsoft.com/office/officeart/2005/8/layout/bProcess2"/>
    <dgm:cxn modelId="{88F8CCFE-DC86-414C-A15D-418FC774D623}" srcId="{40E08BFB-47BC-4AD9-AED4-34AAE66262B0}" destId="{D22A4BA9-4590-4096-88A5-3C6DBC6CD71C}" srcOrd="2" destOrd="0" parTransId="{C35B133A-E85C-4609-9104-D795FAA0CDFB}" sibTransId="{D7E8ABC7-C5A8-4B5D-8562-B895D21059DD}"/>
    <dgm:cxn modelId="{45908550-484E-452F-91EA-DFE6C9DEA996}" type="presOf" srcId="{11FAD2D2-68A2-45EF-87B9-26D408420F14}" destId="{0DA08746-88EB-4AE2-A226-41A3A7C83A49}" srcOrd="0" destOrd="0" presId="urn:microsoft.com/office/officeart/2005/8/layout/bProcess2"/>
    <dgm:cxn modelId="{C67D0472-52B2-4FC2-A5F3-83C3CAED2E24}" srcId="{40E08BFB-47BC-4AD9-AED4-34AAE66262B0}" destId="{11FAD2D2-68A2-45EF-87B9-26D408420F14}" srcOrd="0" destOrd="0" parTransId="{7A723BB0-28E3-44C1-9DF4-09C37265C39E}" sibTransId="{22FE2D80-4568-4E1F-8BDC-5909F26BAAF4}"/>
    <dgm:cxn modelId="{D8BA010B-7691-4F3C-A36D-FB3096920867}" srcId="{40E08BFB-47BC-4AD9-AED4-34AAE66262B0}" destId="{FC4F5670-4035-48D9-B4BE-E0EB83FC1979}" srcOrd="3" destOrd="0" parTransId="{14236E76-76A8-43E2-BB33-81E7C6E18A4E}" sibTransId="{B09C5AA4-242E-4234-9BF7-9C97E5069941}"/>
    <dgm:cxn modelId="{AFCAA9D6-91FB-4CBB-A9B9-6CA78A678013}" type="presOf" srcId="{97F7F474-50A7-479D-B57D-289783404CD5}" destId="{9672C534-555C-43F8-948D-710717B1C6FC}" srcOrd="0" destOrd="0" presId="urn:microsoft.com/office/officeart/2005/8/layout/bProcess2"/>
    <dgm:cxn modelId="{F5C745A4-C3A9-48E9-8FB9-4AA0DA027AAE}" type="presOf" srcId="{A2C91188-85DC-46F0-BCF4-507E2DF825BE}" destId="{82143F32-5C27-4FCB-A13F-F6C21EA8AEF6}" srcOrd="0" destOrd="0" presId="urn:microsoft.com/office/officeart/2005/8/layout/bProcess2"/>
    <dgm:cxn modelId="{6B38922E-110B-4439-9A1E-21E4A2E178E8}" srcId="{40E08BFB-47BC-4AD9-AED4-34AAE66262B0}" destId="{96987FEF-E71E-45EF-A6BF-F843F164A2B4}" srcOrd="1" destOrd="0" parTransId="{3DF8B58C-53F0-4555-9D30-3EC8CF5BA6C8}" sibTransId="{06420607-A328-4C1F-A7E8-1C8763C9E24D}"/>
    <dgm:cxn modelId="{9E943B29-B806-4BF8-A49E-3D9BA339B06B}" type="presOf" srcId="{D22A4BA9-4590-4096-88A5-3C6DBC6CD71C}" destId="{12C75534-5CFC-4D72-80FF-78C4FF2AC452}" srcOrd="0" destOrd="0" presId="urn:microsoft.com/office/officeart/2005/8/layout/bProcess2"/>
    <dgm:cxn modelId="{1B52C966-F546-4AC8-BEBB-5CB087888CB4}" type="presOf" srcId="{D7E8ABC7-C5A8-4B5D-8562-B895D21059DD}" destId="{2C52C2A7-5521-4ABA-8032-1D9B2653A62B}" srcOrd="0" destOrd="0" presId="urn:microsoft.com/office/officeart/2005/8/layout/bProcess2"/>
    <dgm:cxn modelId="{113CB4CC-1BE6-42AD-9F0B-47B20CB927B7}" srcId="{40E08BFB-47BC-4AD9-AED4-34AAE66262B0}" destId="{A2C91188-85DC-46F0-BCF4-507E2DF825BE}" srcOrd="5" destOrd="0" parTransId="{007A5898-8C9A-4511-9DF4-FAFB38874A2D}" sibTransId="{5E155BDD-B831-4BD5-BEFF-219C72575ED1}"/>
    <dgm:cxn modelId="{FB2E66D9-2649-4EC2-9C7D-FF646AA52A79}" type="presOf" srcId="{06420607-A328-4C1F-A7E8-1C8763C9E24D}" destId="{D2BDF106-AC9D-42CF-A063-E71D248CFCB4}" srcOrd="0" destOrd="0" presId="urn:microsoft.com/office/officeart/2005/8/layout/bProcess2"/>
    <dgm:cxn modelId="{1813F8DC-6FDC-4C5C-A3BE-75ACD6021FD2}" srcId="{40E08BFB-47BC-4AD9-AED4-34AAE66262B0}" destId="{97F7F474-50A7-479D-B57D-289783404CD5}" srcOrd="4" destOrd="0" parTransId="{A5B36ADA-A399-479D-9ED3-DC8B0947881F}" sibTransId="{BA2366DD-9A5B-4231-B899-7840C334C5D7}"/>
    <dgm:cxn modelId="{5A398139-76EB-466A-A0AE-43199F908D67}" type="presOf" srcId="{B09C5AA4-242E-4234-9BF7-9C97E5069941}" destId="{10D69B22-A0EE-4708-99E1-12E9328060C7}" srcOrd="0" destOrd="0" presId="urn:microsoft.com/office/officeart/2005/8/layout/bProcess2"/>
    <dgm:cxn modelId="{E1C471B0-3BAF-4312-9395-4F488BE43A86}" type="presParOf" srcId="{7577B662-E51B-435F-B618-D35E21AF6CAC}" destId="{0DA08746-88EB-4AE2-A226-41A3A7C83A49}" srcOrd="0" destOrd="0" presId="urn:microsoft.com/office/officeart/2005/8/layout/bProcess2"/>
    <dgm:cxn modelId="{6D3B59F1-7096-4583-A44A-A6256B011EFC}" type="presParOf" srcId="{7577B662-E51B-435F-B618-D35E21AF6CAC}" destId="{4D343FF4-EDAD-4FE6-8529-A0CB0290BE3C}" srcOrd="1" destOrd="0" presId="urn:microsoft.com/office/officeart/2005/8/layout/bProcess2"/>
    <dgm:cxn modelId="{763FD04C-96DA-469F-82AE-35FD8EC59CC0}" type="presParOf" srcId="{7577B662-E51B-435F-B618-D35E21AF6CAC}" destId="{13D4322B-10E4-4D00-8DF0-A62D65670968}" srcOrd="2" destOrd="0" presId="urn:microsoft.com/office/officeart/2005/8/layout/bProcess2"/>
    <dgm:cxn modelId="{DA126FCB-258D-4CF5-A800-FF678F19596B}" type="presParOf" srcId="{13D4322B-10E4-4D00-8DF0-A62D65670968}" destId="{D033387F-BFB3-4000-B922-BDC76AB87419}" srcOrd="0" destOrd="0" presId="urn:microsoft.com/office/officeart/2005/8/layout/bProcess2"/>
    <dgm:cxn modelId="{2E9A2D5D-12B1-4A87-9E5D-1125617230B1}" type="presParOf" srcId="{13D4322B-10E4-4D00-8DF0-A62D65670968}" destId="{0EC38EE9-0F58-451C-ADCB-6D412C6EA83B}" srcOrd="1" destOrd="0" presId="urn:microsoft.com/office/officeart/2005/8/layout/bProcess2"/>
    <dgm:cxn modelId="{6FD819CE-EDBD-40A4-9233-2DE259BF81A2}" type="presParOf" srcId="{7577B662-E51B-435F-B618-D35E21AF6CAC}" destId="{D2BDF106-AC9D-42CF-A063-E71D248CFCB4}" srcOrd="3" destOrd="0" presId="urn:microsoft.com/office/officeart/2005/8/layout/bProcess2"/>
    <dgm:cxn modelId="{82A0AFA6-754A-4652-B949-5989A81720D6}" type="presParOf" srcId="{7577B662-E51B-435F-B618-D35E21AF6CAC}" destId="{D3BE8AE7-858C-4FFC-B31C-868CDDD151F8}" srcOrd="4" destOrd="0" presId="urn:microsoft.com/office/officeart/2005/8/layout/bProcess2"/>
    <dgm:cxn modelId="{7FB9324F-1398-4E58-8B5C-A1002AB6CC52}" type="presParOf" srcId="{D3BE8AE7-858C-4FFC-B31C-868CDDD151F8}" destId="{E2A4A023-71FB-4384-A429-D61999AB6704}" srcOrd="0" destOrd="0" presId="urn:microsoft.com/office/officeart/2005/8/layout/bProcess2"/>
    <dgm:cxn modelId="{0A5BA76C-7ADA-44E6-9DB8-20E4001C1DE9}" type="presParOf" srcId="{D3BE8AE7-858C-4FFC-B31C-868CDDD151F8}" destId="{12C75534-5CFC-4D72-80FF-78C4FF2AC452}" srcOrd="1" destOrd="0" presId="urn:microsoft.com/office/officeart/2005/8/layout/bProcess2"/>
    <dgm:cxn modelId="{84617991-1667-4E72-A74C-8C2B10A87649}" type="presParOf" srcId="{7577B662-E51B-435F-B618-D35E21AF6CAC}" destId="{2C52C2A7-5521-4ABA-8032-1D9B2653A62B}" srcOrd="5" destOrd="0" presId="urn:microsoft.com/office/officeart/2005/8/layout/bProcess2"/>
    <dgm:cxn modelId="{F30CA10A-E06D-401E-A319-E3AF5A2E4886}" type="presParOf" srcId="{7577B662-E51B-435F-B618-D35E21AF6CAC}" destId="{549F0D59-FD91-428D-8574-D063B431FD08}" srcOrd="6" destOrd="0" presId="urn:microsoft.com/office/officeart/2005/8/layout/bProcess2"/>
    <dgm:cxn modelId="{93FE8CA1-7BA0-417E-B675-41048827FFF7}" type="presParOf" srcId="{549F0D59-FD91-428D-8574-D063B431FD08}" destId="{41DD24CF-484C-4F0A-9337-7AFA29DC77E6}" srcOrd="0" destOrd="0" presId="urn:microsoft.com/office/officeart/2005/8/layout/bProcess2"/>
    <dgm:cxn modelId="{EFEDBCAB-E44B-4DF3-9A1D-8DAE3E1B6C81}" type="presParOf" srcId="{549F0D59-FD91-428D-8574-D063B431FD08}" destId="{AEA32E8B-182D-4F3A-96AB-412BE9AAC463}" srcOrd="1" destOrd="0" presId="urn:microsoft.com/office/officeart/2005/8/layout/bProcess2"/>
    <dgm:cxn modelId="{B04D52A3-7F89-4E75-AEA3-154FA02721BD}" type="presParOf" srcId="{7577B662-E51B-435F-B618-D35E21AF6CAC}" destId="{10D69B22-A0EE-4708-99E1-12E9328060C7}" srcOrd="7" destOrd="0" presId="urn:microsoft.com/office/officeart/2005/8/layout/bProcess2"/>
    <dgm:cxn modelId="{12039914-E1C2-4D7A-A83D-345954D7813C}" type="presParOf" srcId="{7577B662-E51B-435F-B618-D35E21AF6CAC}" destId="{A63BBDDC-69CB-4F8D-A383-E479ACF6F82F}" srcOrd="8" destOrd="0" presId="urn:microsoft.com/office/officeart/2005/8/layout/bProcess2"/>
    <dgm:cxn modelId="{E5E87DAF-214D-4256-93C3-BDEC57E428E9}" type="presParOf" srcId="{A63BBDDC-69CB-4F8D-A383-E479ACF6F82F}" destId="{BD298E34-F310-441A-8FF2-A3479772175C}" srcOrd="0" destOrd="0" presId="urn:microsoft.com/office/officeart/2005/8/layout/bProcess2"/>
    <dgm:cxn modelId="{18C852C6-6130-45EF-87CF-236C847A3B9F}" type="presParOf" srcId="{A63BBDDC-69CB-4F8D-A383-E479ACF6F82F}" destId="{9672C534-555C-43F8-948D-710717B1C6FC}" srcOrd="1" destOrd="0" presId="urn:microsoft.com/office/officeart/2005/8/layout/bProcess2"/>
    <dgm:cxn modelId="{098E878C-DFB5-4677-B0CB-AA7CF08D005F}" type="presParOf" srcId="{7577B662-E51B-435F-B618-D35E21AF6CAC}" destId="{EE303978-AA7B-4B15-BAE3-21B510D85F4B}" srcOrd="9" destOrd="0" presId="urn:microsoft.com/office/officeart/2005/8/layout/bProcess2"/>
    <dgm:cxn modelId="{5153C809-43A2-4AE4-B135-B3DAF81F23FA}" type="presParOf" srcId="{7577B662-E51B-435F-B618-D35E21AF6CAC}" destId="{82143F32-5C27-4FCB-A13F-F6C21EA8AEF6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poli-dent.ru/img/409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poli-dent.ru/img/409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http://www.eurmed.ru/images/pm/C-Seal.jpg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sonodent.ru/_prod/_teethmate.jpg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http://www.dentway.ru/images/4000287.jpg" TargetMode="External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http://www.vladmiva.ru/img/prof/fissulight.jpg" TargetMode="External"/><Relationship Id="rId4" Type="http://schemas.openxmlformats.org/officeDocument/2006/relationships/image" Target="../media/image26.jpeg"/><Relationship Id="rId9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924944"/>
            <a:ext cx="4968552" cy="1492076"/>
          </a:xfrm>
        </p:spPr>
        <p:txBody>
          <a:bodyPr>
            <a:noAutofit/>
          </a:bodyPr>
          <a:lstStyle/>
          <a:p>
            <a:r>
              <a:rPr lang="ru-RU" sz="2000" dirty="0" smtClean="0"/>
              <a:t>Тема: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dirty="0" smtClean="0"/>
              <a:t>Герметизация </a:t>
            </a:r>
            <a:r>
              <a:rPr lang="ru-RU" dirty="0" err="1" smtClean="0"/>
              <a:t>фиссур</a:t>
            </a:r>
            <a:r>
              <a:rPr lang="ru-RU" dirty="0" smtClean="0"/>
              <a:t>, как метод первичной профилактики кариеса зубов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0761" y="260648"/>
            <a:ext cx="8568952" cy="4320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ФГБОУ ВО </a:t>
            </a:r>
            <a:r>
              <a:rPr lang="ru-RU" dirty="0" err="1" smtClean="0">
                <a:solidFill>
                  <a:schemeClr val="tx1"/>
                </a:solidFill>
              </a:rPr>
              <a:t>КрасГМУ</a:t>
            </a:r>
            <a:r>
              <a:rPr lang="ru-RU" dirty="0" smtClean="0">
                <a:solidFill>
                  <a:schemeClr val="tx1"/>
                </a:solidFill>
              </a:rPr>
              <a:t> им. В.Ф. </a:t>
            </a:r>
            <a:r>
              <a:rPr lang="ru-RU" dirty="0" err="1" smtClean="0">
                <a:solidFill>
                  <a:schemeClr val="tx1"/>
                </a:solidFill>
              </a:rPr>
              <a:t>Войно-Ясенецкого</a:t>
            </a:r>
            <a:r>
              <a:rPr lang="ru-RU" dirty="0" smtClean="0">
                <a:solidFill>
                  <a:schemeClr val="tx1"/>
                </a:solidFill>
              </a:rPr>
              <a:t>  Минздрава России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692696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Кафедра-клиника</a:t>
            </a:r>
            <a:r>
              <a:rPr lang="ru-RU" dirty="0"/>
              <a:t> </a:t>
            </a:r>
            <a:r>
              <a:rPr lang="ru-RU" sz="2000" dirty="0"/>
              <a:t>стоматологии детского возраста и ортодонтии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4667169"/>
            <a:ext cx="24472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оц.,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к.м.н.</a:t>
            </a:r>
            <a:r>
              <a:rPr lang="ru-RU" sz="2000" dirty="0" err="1" smtClean="0"/>
              <a:t>Ящук</a:t>
            </a:r>
            <a:r>
              <a:rPr lang="ru-RU" sz="2000" smtClean="0"/>
              <a:t> В.О.</a:t>
            </a:r>
            <a:endParaRPr lang="ru-RU" sz="2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6093296"/>
            <a:ext cx="1329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Красноярск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germ_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3"/>
          <a:stretch>
            <a:fillRect/>
          </a:stretch>
        </p:blipFill>
        <p:spPr bwMode="auto">
          <a:xfrm>
            <a:off x="5220072" y="2501499"/>
            <a:ext cx="3516428" cy="21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37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chemeClr val="bg1"/>
                </a:solidFill>
              </a:rPr>
              <a:t>Герметизация </a:t>
            </a:r>
            <a:r>
              <a:rPr lang="ru-RU" altLang="ru-RU" dirty="0" err="1">
                <a:solidFill>
                  <a:schemeClr val="bg1"/>
                </a:solidFill>
              </a:rPr>
              <a:t>фиссур</a:t>
            </a:r>
            <a:r>
              <a:rPr lang="ru-RU" altLang="ru-RU" dirty="0">
                <a:solidFill>
                  <a:schemeClr val="bg1"/>
                </a:solidFill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</a:rPr>
              <a:t>временных зубов (покрытие СИЦ):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1196752"/>
            <a:ext cx="3888431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5" name="i-main-pic" descr="Картинка 10 из 131"/>
          <p:cNvPicPr>
            <a:picLocks noChangeAspect="1" noChangeArrowheads="1"/>
          </p:cNvPicPr>
          <p:nvPr/>
        </p:nvPicPr>
        <p:blipFill>
          <a:blip r:embed="rId2" r:link="rId3" cstate="print"/>
          <a:srcRect l="12712" r="7838"/>
          <a:stretch>
            <a:fillRect/>
          </a:stretch>
        </p:blipFill>
        <p:spPr bwMode="auto">
          <a:xfrm>
            <a:off x="5364088" y="1125726"/>
            <a:ext cx="3082175" cy="2359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AutoShape 2" descr="http://tdvladmiva.ru/pictures/akvion_universc2_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://tdvladmiva.ru/pictures/akvion_universc2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415846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speedex.ru/UserFiles/Image/img98_79051_bi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1" b="15737"/>
          <a:stretch/>
        </p:blipFill>
        <p:spPr bwMode="auto">
          <a:xfrm>
            <a:off x="462190" y="1340768"/>
            <a:ext cx="4595187" cy="199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.ebayimg.com/t/Dental-GC-Fuji-VII-Glass-Ionomer-Sealant-Cement-restorations-Surface-Protectant-/00/s/NTY4WDc4OA==/z/XpkAAOxyn~pRzkm6/$T2eC16N,!)QE9s3HD)KrBRzkm6P9Ug~~60_3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3501008"/>
            <a:ext cx="4048002" cy="29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57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chemeClr val="bg1"/>
                </a:solidFill>
              </a:rPr>
              <a:t>Герметизация </a:t>
            </a:r>
            <a:r>
              <a:rPr lang="ru-RU" altLang="ru-RU" dirty="0" err="1">
                <a:solidFill>
                  <a:schemeClr val="bg1"/>
                </a:solidFill>
              </a:rPr>
              <a:t>фиссур</a:t>
            </a:r>
            <a:r>
              <a:rPr lang="ru-RU" altLang="ru-RU" dirty="0">
                <a:solidFill>
                  <a:schemeClr val="bg1"/>
                </a:solidFill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</a:rPr>
              <a:t>временных зубов (покрытие СИЦ):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1196752"/>
            <a:ext cx="3888431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5" name="i-main-pic" descr="Картинка 10 из 131"/>
          <p:cNvPicPr>
            <a:picLocks noChangeAspect="1" noChangeArrowheads="1"/>
          </p:cNvPicPr>
          <p:nvPr/>
        </p:nvPicPr>
        <p:blipFill>
          <a:blip r:embed="rId2" r:link="rId3" cstate="print"/>
          <a:srcRect l="12712" r="7838"/>
          <a:stretch>
            <a:fillRect/>
          </a:stretch>
        </p:blipFill>
        <p:spPr bwMode="auto">
          <a:xfrm>
            <a:off x="5364088" y="1125726"/>
            <a:ext cx="3082175" cy="2359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AutoShape 2" descr="http://tdvladmiva.ru/pictures/akvion_universc2_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://tdvladmiva.ru/pictures/akvion_universc2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415846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speedex.ru/UserFiles/Image/img98_79051_bi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1" b="15737"/>
          <a:stretch/>
        </p:blipFill>
        <p:spPr bwMode="auto">
          <a:xfrm>
            <a:off x="462190" y="1340768"/>
            <a:ext cx="4595187" cy="199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.ebayimg.com/t/Dental-GC-Fuji-VII-Glass-Ionomer-Sealant-Cement-restorations-Surface-Protectant-/00/s/NTY4WDc4OA==/z/XpkAAOxyn~pRzkm6/$T2eC16N,!)QE9s3HD)KrBRzkm6P9Ug~~60_3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3501008"/>
            <a:ext cx="4048002" cy="29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04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chemeClr val="bg1"/>
                </a:solidFill>
              </a:rPr>
              <a:t>Герметизация </a:t>
            </a:r>
            <a:r>
              <a:rPr lang="ru-RU" altLang="ru-RU" dirty="0" err="1">
                <a:solidFill>
                  <a:schemeClr val="bg1"/>
                </a:solidFill>
              </a:rPr>
              <a:t>фиссур</a:t>
            </a:r>
            <a:r>
              <a:rPr lang="ru-RU" altLang="ru-RU" dirty="0">
                <a:solidFill>
                  <a:schemeClr val="bg1"/>
                </a:solidFill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</a:rPr>
              <a:t>временных зубов (покрытие СИЦ):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80919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 smtClean="0">
                <a:solidFill>
                  <a:schemeClr val="bg1"/>
                </a:solidFill>
              </a:rPr>
              <a:t>Стеклоиономерные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цементы, </a:t>
            </a:r>
            <a:r>
              <a:rPr lang="ru-RU" sz="2000" dirty="0" smtClean="0">
                <a:solidFill>
                  <a:schemeClr val="bg1"/>
                </a:solidFill>
              </a:rPr>
              <a:t>обладают </a:t>
            </a:r>
            <a:r>
              <a:rPr lang="ru-RU" sz="2000" dirty="0">
                <a:solidFill>
                  <a:schemeClr val="bg1"/>
                </a:solidFill>
              </a:rPr>
              <a:t>рядом уникальных </a:t>
            </a:r>
            <a:r>
              <a:rPr lang="ru-RU" sz="2000" dirty="0" smtClean="0">
                <a:solidFill>
                  <a:schemeClr val="bg1"/>
                </a:solidFill>
              </a:rPr>
              <a:t>свойств: </a:t>
            </a:r>
            <a:r>
              <a:rPr lang="ru-RU" sz="2000" dirty="0" err="1" smtClean="0">
                <a:solidFill>
                  <a:schemeClr val="bg1"/>
                </a:solidFill>
              </a:rPr>
              <a:t>биосовместимость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самоадгезия</a:t>
            </a:r>
            <a:r>
              <a:rPr lang="ru-RU" sz="2000" dirty="0">
                <a:solidFill>
                  <a:schemeClr val="bg1"/>
                </a:solidFill>
              </a:rPr>
              <a:t>, длительное </a:t>
            </a:r>
            <a:r>
              <a:rPr lang="ru-RU" sz="2000" dirty="0" err="1">
                <a:solidFill>
                  <a:schemeClr val="bg1"/>
                </a:solidFill>
              </a:rPr>
              <a:t>фторовыделение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Механизм действия: </a:t>
            </a:r>
            <a:r>
              <a:rPr lang="ru-RU" sz="2000" dirty="0" smtClean="0">
                <a:solidFill>
                  <a:schemeClr val="bg1"/>
                </a:solidFill>
              </a:rPr>
              <a:t>Порошок </a:t>
            </a:r>
            <a:r>
              <a:rPr lang="ru-RU" sz="2000" dirty="0" err="1">
                <a:solidFill>
                  <a:schemeClr val="bg1"/>
                </a:solidFill>
              </a:rPr>
              <a:t>фторалюмосиликата</a:t>
            </a:r>
            <a:r>
              <a:rPr lang="ru-RU" sz="2000" dirty="0">
                <a:solidFill>
                  <a:schemeClr val="bg1"/>
                </a:solidFill>
              </a:rPr>
              <a:t> вступает в реакцию с </a:t>
            </a:r>
            <a:r>
              <a:rPr lang="ru-RU" sz="2000" dirty="0" smtClean="0">
                <a:solidFill>
                  <a:schemeClr val="bg1"/>
                </a:solidFill>
              </a:rPr>
              <a:t>жидкостью - полиакриловой </a:t>
            </a:r>
            <a:r>
              <a:rPr lang="ru-RU" sz="2000" dirty="0">
                <a:solidFill>
                  <a:schemeClr val="bg1"/>
                </a:solidFill>
              </a:rPr>
              <a:t>кислотой; </a:t>
            </a:r>
            <a:r>
              <a:rPr lang="ru-RU" sz="2000" b="1" i="1" dirty="0" smtClean="0">
                <a:solidFill>
                  <a:schemeClr val="bg1"/>
                </a:solidFill>
              </a:rPr>
              <a:t>после отверждения </a:t>
            </a:r>
            <a:r>
              <a:rPr lang="ru-RU" sz="2000" b="1" i="1" dirty="0">
                <a:solidFill>
                  <a:schemeClr val="bg1"/>
                </a:solidFill>
              </a:rPr>
              <a:t>цемента ионы фтора </a:t>
            </a:r>
            <a:r>
              <a:rPr lang="ru-RU" sz="2000" b="1" i="1" dirty="0" smtClean="0">
                <a:solidFill>
                  <a:schemeClr val="bg1"/>
                </a:solidFill>
              </a:rPr>
              <a:t>оказываются не связаны </a:t>
            </a:r>
            <a:r>
              <a:rPr lang="ru-RU" sz="2000" b="1" i="1" dirty="0">
                <a:solidFill>
                  <a:schemeClr val="bg1"/>
                </a:solidFill>
              </a:rPr>
              <a:t>с основной массой </a:t>
            </a:r>
            <a:r>
              <a:rPr lang="ru-RU" sz="2000" b="1" i="1" dirty="0" smtClean="0">
                <a:solidFill>
                  <a:schemeClr val="bg1"/>
                </a:solidFill>
              </a:rPr>
              <a:t>материала, диффузно заполняя </a:t>
            </a:r>
            <a:r>
              <a:rPr lang="ru-RU" sz="2000" b="1" i="1" dirty="0">
                <a:solidFill>
                  <a:schemeClr val="bg1"/>
                </a:solidFill>
              </a:rPr>
              <a:t>е</a:t>
            </a:r>
            <a:r>
              <a:rPr lang="ru-RU" sz="2000" b="1" i="1" dirty="0" smtClean="0">
                <a:solidFill>
                  <a:schemeClr val="bg1"/>
                </a:solidFill>
              </a:rPr>
              <a:t>го. </a:t>
            </a:r>
            <a:r>
              <a:rPr lang="ru-RU" sz="2000" b="1" i="1" dirty="0">
                <a:solidFill>
                  <a:schemeClr val="bg1"/>
                </a:solidFill>
              </a:rPr>
              <a:t>Ионы фтора могут свободно диффундировать в твердые ткани зуба, оказывая </a:t>
            </a:r>
            <a:r>
              <a:rPr lang="ru-RU" sz="2000" b="1" i="1" dirty="0" err="1">
                <a:solidFill>
                  <a:schemeClr val="bg1"/>
                </a:solidFill>
              </a:rPr>
              <a:t>кариесостатический</a:t>
            </a:r>
            <a:r>
              <a:rPr lang="ru-RU" sz="2000" b="1" i="1" dirty="0">
                <a:solidFill>
                  <a:schemeClr val="bg1"/>
                </a:solidFill>
              </a:rPr>
              <a:t> эффект.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При этом структура </a:t>
            </a:r>
            <a:r>
              <a:rPr lang="ru-RU" sz="2000" dirty="0" err="1">
                <a:solidFill>
                  <a:schemeClr val="bg1"/>
                </a:solidFill>
              </a:rPr>
              <a:t>стеклоиономерного</a:t>
            </a:r>
            <a:r>
              <a:rPr lang="ru-RU" sz="2000" dirty="0">
                <a:solidFill>
                  <a:schemeClr val="bg1"/>
                </a:solidFill>
              </a:rPr>
              <a:t> цемента не ослабевает. В течение первого года службы </a:t>
            </a:r>
            <a:r>
              <a:rPr lang="ru-RU" sz="2000" dirty="0" err="1">
                <a:solidFill>
                  <a:schemeClr val="bg1"/>
                </a:solidFill>
              </a:rPr>
              <a:t>стеклоиономерной</a:t>
            </a:r>
            <a:r>
              <a:rPr lang="ru-RU" sz="2000" dirty="0">
                <a:solidFill>
                  <a:schemeClr val="bg1"/>
                </a:solidFill>
              </a:rPr>
              <a:t> реставрации </a:t>
            </a:r>
            <a:r>
              <a:rPr lang="ru-RU" sz="2000" dirty="0" err="1">
                <a:solidFill>
                  <a:schemeClr val="bg1"/>
                </a:solidFill>
              </a:rPr>
              <a:t>фторовыделение</a:t>
            </a:r>
            <a:r>
              <a:rPr lang="ru-RU" sz="2000" dirty="0">
                <a:solidFill>
                  <a:schemeClr val="bg1"/>
                </a:solidFill>
              </a:rPr>
              <a:t> максимально. В дальнейшем эффект </a:t>
            </a:r>
            <a:r>
              <a:rPr lang="ru-RU" sz="2000" dirty="0" err="1">
                <a:solidFill>
                  <a:schemeClr val="bg1"/>
                </a:solidFill>
              </a:rPr>
              <a:t>фторовыделения</a:t>
            </a:r>
            <a:r>
              <a:rPr lang="ru-RU" sz="2000" dirty="0">
                <a:solidFill>
                  <a:schemeClr val="bg1"/>
                </a:solidFill>
              </a:rPr>
              <a:t> снижается, и если цемент не перекрыт композитным материалом, т. е. имеет контакт с ротовой жидкостью, происходит поглощение массой цемента ионов фтора из смешанной слюны. Источниками фтора в данном случае будут являться зубные пасты, содержащие фтор, ополаскиватели полости рта, </a:t>
            </a:r>
            <a:r>
              <a:rPr lang="ru-RU" sz="2000" dirty="0" err="1">
                <a:solidFill>
                  <a:schemeClr val="bg1"/>
                </a:solidFill>
              </a:rPr>
              <a:t>фторлаки</a:t>
            </a:r>
            <a:r>
              <a:rPr lang="ru-RU" sz="2000" dirty="0">
                <a:solidFill>
                  <a:schemeClr val="bg1"/>
                </a:solidFill>
              </a:rPr>
              <a:t>, мусс для зубов и т. д.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2" name="AutoShape 2" descr="http://tdvladmiva.ru/pictures/akvion_universc2_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41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chemeClr val="bg1"/>
                </a:solidFill>
              </a:rPr>
              <a:t>Герметизация </a:t>
            </a:r>
            <a:r>
              <a:rPr lang="ru-RU" altLang="ru-RU" dirty="0" err="1">
                <a:solidFill>
                  <a:schemeClr val="bg1"/>
                </a:solidFill>
              </a:rPr>
              <a:t>фиссур</a:t>
            </a:r>
            <a:r>
              <a:rPr lang="ru-RU" altLang="ru-RU" dirty="0">
                <a:solidFill>
                  <a:schemeClr val="bg1"/>
                </a:solidFill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</a:rPr>
              <a:t>временных зубов (покрытие СИЦ):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AutoShape 2" descr="http://tdvladmiva.ru/pictures/akvion_universc2_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http://cdn.gollos.com/4956/Prod/1082938/Logo/6503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1" y="1556792"/>
            <a:ext cx="3543945" cy="236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0375" y="1510262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http://orthodont.spb.ru/kuban/article/46/04-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5" r="1"/>
          <a:stretch/>
        </p:blipFill>
        <p:spPr bwMode="auto">
          <a:xfrm>
            <a:off x="3678265" y="1421661"/>
            <a:ext cx="255783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orthodont.spb.ru/kuban/article/46/04-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1"/>
          <a:stretch/>
        </p:blipFill>
        <p:spPr bwMode="auto">
          <a:xfrm>
            <a:off x="6236100" y="1473550"/>
            <a:ext cx="2827853" cy="249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orthodont.spb.ru/kuban/article/46/04-0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8"/>
          <a:stretch/>
        </p:blipFill>
        <p:spPr bwMode="auto">
          <a:xfrm>
            <a:off x="155575" y="4077072"/>
            <a:ext cx="3253710" cy="229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orthodont.spb.ru/kuban/article/46/04-0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4"/>
          <a:stretch/>
        </p:blipFill>
        <p:spPr bwMode="auto">
          <a:xfrm>
            <a:off x="3548437" y="4071944"/>
            <a:ext cx="2817492" cy="226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orthodont.spb.ru/kuban/article/46/04-0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1"/>
          <a:stretch/>
        </p:blipFill>
        <p:spPr bwMode="auto">
          <a:xfrm>
            <a:off x="6516216" y="4134271"/>
            <a:ext cx="2347086" cy="220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76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chemeClr val="bg1"/>
                </a:solidFill>
              </a:rPr>
              <a:t>Герметизация </a:t>
            </a:r>
            <a:r>
              <a:rPr lang="ru-RU" altLang="ru-RU" dirty="0" err="1">
                <a:solidFill>
                  <a:schemeClr val="bg1"/>
                </a:solidFill>
              </a:rPr>
              <a:t>фиссур</a:t>
            </a:r>
            <a:r>
              <a:rPr lang="ru-RU" altLang="ru-RU" dirty="0">
                <a:solidFill>
                  <a:schemeClr val="bg1"/>
                </a:solidFill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</a:rPr>
              <a:t>постоянных зубов: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50736414"/>
              </p:ext>
            </p:extLst>
          </p:nvPr>
        </p:nvGraphicFramePr>
        <p:xfrm>
          <a:off x="1259632" y="836712"/>
          <a:ext cx="6096000" cy="56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160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chemeClr val="bg1"/>
                </a:solidFill>
              </a:rPr>
              <a:t>Герметизация </a:t>
            </a:r>
            <a:r>
              <a:rPr lang="ru-RU" altLang="ru-RU" dirty="0" err="1">
                <a:solidFill>
                  <a:schemeClr val="bg1"/>
                </a:solidFill>
              </a:rPr>
              <a:t>фиссур</a:t>
            </a:r>
            <a:r>
              <a:rPr lang="ru-RU" altLang="ru-RU" dirty="0">
                <a:solidFill>
                  <a:schemeClr val="bg1"/>
                </a:solidFill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</a:rPr>
              <a:t>постоянных зубов: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4" descr="Фиссил - герметик для фиссур химического отвержденияСтомадент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051" y="878802"/>
            <a:ext cx="2353111" cy="212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stomadent.ru/images/upload/fisil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56439"/>
            <a:ext cx="2238159" cy="221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fssurit_f_400"/>
          <p:cNvPicPr>
            <a:picLocks noChangeAspect="1" noChangeArrowheads="1"/>
          </p:cNvPicPr>
          <p:nvPr/>
        </p:nvPicPr>
        <p:blipFill>
          <a:blip r:embed="rId4" cstate="print"/>
          <a:srcRect l="9375" t="30785" r="7812" b="10558"/>
          <a:stretch>
            <a:fillRect/>
          </a:stretch>
        </p:blipFill>
        <p:spPr>
          <a:xfrm>
            <a:off x="5076056" y="901166"/>
            <a:ext cx="3810878" cy="2085197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9" name="i-main-pic" descr="Картинка 24 из 131"/>
          <p:cNvPicPr>
            <a:picLocks noChangeAspect="1" noChangeArrowheads="1"/>
          </p:cNvPicPr>
          <p:nvPr/>
        </p:nvPicPr>
        <p:blipFill>
          <a:blip r:embed="rId5" r:link="rId6" cstate="print"/>
          <a:srcRect l="14731" t="2850" r="1212" b="3103"/>
          <a:stretch>
            <a:fillRect/>
          </a:stretch>
        </p:blipFill>
        <p:spPr bwMode="auto">
          <a:xfrm>
            <a:off x="310264" y="3212976"/>
            <a:ext cx="4228130" cy="28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-main-pic" descr="Картинка 64 из 131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" r="4053"/>
          <a:stretch>
            <a:fillRect/>
          </a:stretch>
        </p:blipFill>
        <p:spPr>
          <a:xfrm>
            <a:off x="4788024" y="3325688"/>
            <a:ext cx="3535029" cy="26514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9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chemeClr val="bg1"/>
                </a:solidFill>
              </a:rPr>
              <a:t>Герметизация </a:t>
            </a:r>
            <a:r>
              <a:rPr lang="ru-RU" altLang="ru-RU" dirty="0" err="1">
                <a:solidFill>
                  <a:schemeClr val="bg1"/>
                </a:solidFill>
              </a:rPr>
              <a:t>фиссур</a:t>
            </a:r>
            <a:r>
              <a:rPr lang="ru-RU" altLang="ru-RU" dirty="0">
                <a:solidFill>
                  <a:schemeClr val="bg1"/>
                </a:solidFill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</a:rPr>
              <a:t>постоянных зубов: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Picture 4" descr="671_0"/>
          <p:cNvPicPr>
            <a:picLocks noChangeAspect="1" noChangeArrowheads="1"/>
          </p:cNvPicPr>
          <p:nvPr/>
        </p:nvPicPr>
        <p:blipFill>
          <a:blip r:embed="rId2" cstate="print"/>
          <a:srcRect l="15306" t="7333" b="7316"/>
          <a:stretch>
            <a:fillRect/>
          </a:stretch>
        </p:blipFill>
        <p:spPr bwMode="auto">
          <a:xfrm>
            <a:off x="3203848" y="836712"/>
            <a:ext cx="2520317" cy="2120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dyractfl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836712"/>
            <a:ext cx="2518012" cy="2131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-main-pic" descr="Картинка 27 из 131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9" t="5235" r="18449" b="13034"/>
          <a:stretch>
            <a:fillRect/>
          </a:stretch>
        </p:blipFill>
        <p:spPr bwMode="auto">
          <a:xfrm>
            <a:off x="395536" y="802432"/>
            <a:ext cx="2304256" cy="270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933056"/>
            <a:ext cx="2990275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-main-pic" descr="Картинка 125 из 131"/>
          <p:cNvPicPr>
            <a:picLocks noChangeAspect="1" noChangeArrowheads="1"/>
          </p:cNvPicPr>
          <p:nvPr/>
        </p:nvPicPr>
        <p:blipFill>
          <a:blip r:embed="rId7" r:link="rId8" cstate="print"/>
          <a:srcRect l="16950" r="17133" b="2500"/>
          <a:stretch>
            <a:fillRect/>
          </a:stretch>
        </p:blipFill>
        <p:spPr bwMode="auto">
          <a:xfrm>
            <a:off x="3385811" y="3115509"/>
            <a:ext cx="1467392" cy="1635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5" descr="magicfil_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1999" y="3675885"/>
            <a:ext cx="4494525" cy="29875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557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chemeClr val="bg1"/>
                </a:solidFill>
              </a:rPr>
              <a:t>Герметизация </a:t>
            </a:r>
            <a:r>
              <a:rPr lang="ru-RU" altLang="ru-RU" dirty="0" err="1">
                <a:solidFill>
                  <a:schemeClr val="bg1"/>
                </a:solidFill>
              </a:rPr>
              <a:t>фиссур</a:t>
            </a:r>
            <a:r>
              <a:rPr lang="ru-RU" altLang="ru-RU" dirty="0">
                <a:solidFill>
                  <a:schemeClr val="bg1"/>
                </a:solidFill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</a:rPr>
              <a:t>постоянных зубов</a:t>
            </a:r>
            <a:br>
              <a:rPr lang="ru-RU" altLang="ru-RU" dirty="0" smtClean="0">
                <a:solidFill>
                  <a:schemeClr val="bg1"/>
                </a:solidFill>
              </a:rPr>
            </a:br>
            <a:r>
              <a:rPr lang="ru-RU" altLang="ru-RU" dirty="0" smtClean="0">
                <a:solidFill>
                  <a:schemeClr val="bg1"/>
                </a:solidFill>
              </a:rPr>
              <a:t>(подготовка </a:t>
            </a:r>
            <a:r>
              <a:rPr lang="ru-RU" altLang="ru-RU" dirty="0" err="1" smtClean="0">
                <a:solidFill>
                  <a:schemeClr val="bg1"/>
                </a:solidFill>
              </a:rPr>
              <a:t>фиссуры</a:t>
            </a:r>
            <a:r>
              <a:rPr lang="ru-RU" altLang="ru-RU" dirty="0" smtClean="0">
                <a:solidFill>
                  <a:schemeClr val="bg1"/>
                </a:solidFill>
              </a:rPr>
              <a:t>):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AutoShape 2" descr="data:image/jpeg;base64,/9j/4AAQSkZJRgABAQAAAQABAAD/2wCEAAkGBw8SEg8UDw0QEhUUDxAQFRAVFhEQEBgQFBEWFxUVFRUYHCggGBolHBUVITEhJikrLi4uGB81ODMuNygtLisBCgoKDg0OGxAQGiwkHyQsLCwsLy8wLCw0LCwsNywsLCwsKywsLCwsLCwsLCwsLCwsNCwsLCwsLCwsLCwsLCwsLP/AABEIANAA8gMBIgACEQEDEQH/xAAbAAEAAgMBAQAAAAAAAAAAAAAAAQUCAwQGB//EAEwQAAIBAgQBCQIJBgsJAQAAAAECAAMRBAUSITEGEyIyQWFxcrFRgRQjVJGTwcLR0hVCVYOSoTNDRFJTYoKistPhFhc0RXOElMPiB//EABkBAQADAQEAAAAAAAAAAAAAAAACAwQBBf/EACsRAQACAQQBAgQGAwAAAAAAAAABAhEDEjFREyFhFEGR8ARxocHR4SJSgf/aAAwDAQACEQMRAD8A9lERPSeKREQEREBERAREQEREBERAREQEREBERAREQEREBERAREQEREC1odVfKPSIodVfKPSJnnlpjhVRPPnlhhfZX+jP3zJeV2D/AJ1UeNKr9Ql2+varxX6X0SkXlXgj/GsPGlXH2ZtXlJgvlA961B6rG+vbnjv1K2iVg5Q4L5VS+cj1kjPcH8ro/tATu6O3NlullOfMK5p06jqoYqjPpJ0g6RfjY+yc4zvCfK6H0iffMvyvhT/KqH0iffGY7NtumrE5po50lNQRaZGlgSdZcHjsLFD7ZrwmdrUdU5pxd2TUSpAdULHgeG3Gc2Y5lRpLrXGFxzgJp0jhXfSzb6Rp7+JMxwfKzLwLNWxV73vUoqbbcPihaU+T/LEtXw3+G6PX6/w9CJMrqXKDAt1cWg8yVaf+JZ0JmFBuriaDeFRPS95bF6z82adK8cw6YmC1AeDA+BBmV5KJQmJhMREBERAREq83xdVHoLTNtZqXPNPXPRC2sqsCOPGcmcO1jM4WkTztPlKAOlRYkAG/RS4LKNWkkkUxqF2FwNLXtNv+0iaUIouSzhAoNM9IiiR0g1v45d79hkfJVLxW6XsTzmK5SlObPwdgp1OxupPMqlYllsetekdj2Ee3bobPzrNP4M5dXp03XVTsr1G0oL33BuDfsB90eSp4rdLuJ578rNiQqYcPScrzl2sLIEpMNxfjzoA8rS9w6sFUObsFAJ9ptvJRbPDlqTXlsiInUSIiBa0OqvlHpEUOqvlHpEzzy0xw8EVw/bnVH6OlIvhf01S+jpSf932VX/4Vj41a/wCOb6fInK14YCl79berSPhsv+Kp7uU1MH250n0dL7picTge3Ol+jpfdLWlyXy9eGAw30aH1E7KeVYZerhaA8KaD6p3wW7R+Lr1LzvwzL/00P2KX3SVxWXnhmzHwp0z6LPUrQQcEUeAAmYE74J7c+L9nmFqYI8MxrHwog/YmYTCnhi8UfDD/APxPS374jwe6Pxk9PH5tTwgQF8ViFXnF1O9Aqir7b6Rvw2v2ys+FZKvHMqz+Wjb756nlDgKmIpGkzUkVqi2Y6mJs1wLW4mVOB5BYcfwrMTf80hR7+jeVeOd0xDZOvXxxNp+iv/2gyZeoMbU/s6fVJqrcpct7MvxLd7Oq/dPU0eSeAX+T6vM1Rv3XtLChlWGTqYaiveEW/wA9pZGjbtnn8XX5RL59TznDsficodj/ANWqT/dYz1/J7McY9MIcBRoU1YD4xq3O6TuSl1395l6oA4fNMatRVF2O2pV97MFH7yJKNLHrMq7fiZv6RX92QkxEvZCIiAldmVcI9IrR5yp8boGrQAoUGob8OxQNuJHDcyxnFmGBNQoVqGmy6wGAV+i62YWPgCO8DwkbeyVcZ9VGlTLm0MoqAaQ4IOJUrUPNW5sDjUOpB0d+A7ZNE5YrKQCANBSxxDLYc10yvBLEUrseNhedVfk+FSmKLHVSfXTBIAB1USLmx4CiOze5mGD5N2X4yqdbUWpva2m7mmSRtv8AwY7BxO0rxbpfur3KEpYGo4RabMXdybmsoFlqHohiPi21VRZeibmWdLKaC7hCTdGLM1R2LI5dSzMSSQT2+HCc2AyIUqvOc6WPsKqCdnGpjxZrPue23ulxJ1r3Cq9vXFZV+AymnSd3T86nRohexaVLVpF73Ju53Pd7JYRElEYQmZnkiInXCIiBa0OqvlHpEUOqvlHpEzzy0xwqoiJoZiIiAiIgIiIHHmRa1LSATz9OwJIHbxIBt80yDV/6Oj9I/wDlzfUpBtN+xgw7Nxwmcr2Tumcr/LEUiuInGec/yrcQ1fWpAe3NG4Uoyc4dgBex2Jvc7WA9pnMXxoSloUFrVdeoKWJDfF36W1x2XNry7iS2q9/tCrwNTGXbnUp8E0gnQNx0t11HjbsmWNatpTUlIDnsPch3Y/wyW2KD1liBMK1IMAGvYMrezdWDD94EjbTmYxlbpa0VtEzWPv8A6zEmQJMsZyIiAiIgIiICIiAiIgIiICIiBa0OqvlHpEUOqvlHpEzzy0xwqoiJoZiIiAiIgIiICIiAiIgIiICIiAiIgIiICIiAiIgIiICIiAiIgWtDqr5R6RFDqr5R6RM88tMcKqItE0MxERAREQESJwZlVqqaXNgkaunZQ22pLg7bDTzhuO0DwKZw7EZnCwiVT1MUqsUVnLV2Cq6Do0gh3sum92Xa/YwjAYnFNUUVaIVdFydLAhrHa5PcOz84eyR3JbJxlaxEi8kgmIiAiIgIiICInPisZSp6eccLqvpG5JtxsB4iJnBEZdETClUDAFTcHgZnARNb1VBUFgCx0qL8WsTYe02BPumcZExOXH45aSa2DEXAsouST7+4zdQqh1VhwYAjwIjJicZbIiICIiBa0OqvlHpEUOqvlHpEzzy0xw+Q/k/Bdlep7lqTYuGww4YvFDw54ek2D/8AUGJsuXE9wRj6CdKcv8Y3UyasfCjVP2ZRmW/0c6Kg4Y/HfPiPvm5axHDH479mo3qJ1pyszVurklT3qF/xETopZ7nLf8qRfM9Efako3ITNPnj9HAuKq9mPxv0QPqkzXF1+zG4z6BD9iWozLOT/ACTCL41PuBmxcXnB4rgh/aqH7E7jU90JtpeypGOxHyvFf+PT/BMxjsT8oxJ/7an+GXK1s17XwY8BVP1CZhsx7cThx4U3P1zuNRzfo+zzAxVOnVp/CajqhRx06b0gWuturudry/w+dYIKBTrG3clcjf3StzfC5hVemz0lq6A4A+Kpgarf12/m+ybKGVYph06dNP6pqE/4Kdv3yFK2z6Q0616TWN1o+sT2s/y3hQOliCP7FT61mB5Q4P5S37D/AIZwNyfqntww8VxFT/2D0macnqvZXwyd64amT87sTLcajLNtB2LykwfZWY+FN/ulhl2JWvfmkqbdrI1Nfnbj7pStyernjmVa3sVKaD5hJw3JdVN3xeKcHYrzjIrD2MF4jukojUV2n8PhfgyZiigAAAAAAADYADgJlL2MiIgJX4/Bs9Wg2plVOduVYo12C2G3EbGWE8/ypWqGw1WjTd2omrWCqCSdkUrtxJUvYSN+E9P1srTkWIudVPVcDUecRiVDIQF1Dfqm9N7oewgkzOnkuKIppURNIdGa1Q6CpGG1IASTsKVTie0cbzmy+hiKHQPwhVAYNVSnrqM4q4srYlTcFtB9nSHANLClWxYddT1yWqkqpQaNPwxkZWsvRUUQrC53uTcymMe7RO7uHLi+T9dh0KSKVLAPrAu5SuBWH823OUu/o2/NF96ZEzOS1FFTnKBSjqB5umKt6q7bdJbmw2OoiRUwTnFWakz0quNd2DKWpgphCoYgi2ltQHsvT75OSZR0sMeYppowmHZtdG7c7qYtpa40VNhc2J4RiM8OTaccs8hyx1qFaylkp0KQs2pkNeoiCoBqFmsKKG4/pDPTgRJl9axEM9rzackRE6iREQLWh1V8o9Iih1V8o9ImeeWmOFTJiJoZiIiAiIgJEmIHDiMSqVk1uFBpVOJsLh0/1m+ji6TGyVEY2JsDc29th4waR5xWvsKbp33ZlPzdEzefGV1i2Z6X3tpzWvpOcd/n8sfurhmgspNNxerzROxAO25IJFrnT43HZMameUFJBZ7guOo5voNmttvadCZbQFrUl2II22BBJBA8TMnwFE7mihN2O4H53W+edxZXmifh1PSjmoFVhdS3R91j2zkzPMKJo1gtZL81UAAYXvpNrbyxpqFAC7ACwA2E146kXp1EBF2pugve12UjeRvFpicff6rdC2lF6zaJ5j5/03RES1nkiIgJEmIEWi0mIEWkxEBERAREQEREC1odVfKPSIodVfKPSJnnlpjhVRETQzEREBERAREQEREBERAREQEREBERAREQEREBERAREQEREBERAtaHVXyj0iKHVXyj0iZ55aY4VURE0MxERAREQEROPG43m2pLpvrNr3tYa0S9u3eovuBnJnDsRMuyJUpni6NRptvV5sKLFt1DKTqsBcHvmeX5zTrPpRX3QuCQoBUG3Yb8e6c3Q7stHyWcREkiREQEREBERARE1V8TTS3OVES+w1MFv4XgbYmCVARcEEe0biZQJiQWHt7ovAmJz4zFpSXVUawvbgSb+Am2lUDAFTcEXB7oyYlnERAREQLWh1V8o9Iih1V8o9ImeeWmOHgvyxmPySh+0w+uZDOsf24Gkf1pH2Z54crslN9OXVG8NZm+nyhy1urkmJbwSsfqlXls1zo6fS8XPcZ25en04/BNq59iO3AfNWQ/ZEqKWaYVurydxR/V1R6ib0xCHq8m63v0r6tJeS6E6Oj9ysvy9U7cE/uqUT9cy/LzfI6v7dD8U4k34cnbeNSgPtzclI/oKiPGrS+omd36iM6eh9y6Bnx+SVv2qH+ZMKub036+DqHjx+DniLG3xm220Lhm/Q+FHjUH1CZjCt+jMEP1jfgnd+p05s0O/wBVVjM5Wmy9DE6W1uVC4INruvSHRI7Tx34bztwXKXCbfE4hTa1zTok/3G9BKfP8W6NSbD4LBMdLqVCtXTcqbkFRY7esjCfltwClHBUlIuCKNBdvnJ/dKqWnM4a9bTpsrujEY/J6ZeUGF7apXzJUH1WnXg8wo1SFpVVcm5Cru23HbjPOJlect18yRO5ET8A9Z14Tk/iAymtmmJexuVU80D3XU3HumiLanTBamh/s9DJmFJLAAEm3tLO3vZiST3mZy5lIiICIiAlZmWDapVwxVmULz2pwKbW1BLAhwRvY9nZLOef5UYp6TYaqrPppGrUqIt7PTARWBA42DkjvAkb8J6cTNvRWjC4wXFsTYgA2JsFDIdgrjUp6Vwulx0tyCBM6dPHMKaMmIXpqXPOcKbfBgRrBBJAFa9uG/t35suzCvS6FTEaTZ9VeoHqdMVcX0QpPaUUADewsOy1hSzevqXVUTpVSFp6NJdfhjUWVd73VF1k9/slMY92m272ceMwGLOkomI1IzEE1CRz5TEKrpdurZqXdvw606kwOIZz/AMStIVKIpqatRXFI1bVtfSuTp1HckgEWmOIZTWxCmo7EiubJWq03TRTUqHpA2CXAKutr6twbm/VleGbngRqZVoYZrtWxBIZ1qFrISVe5t1uE7EeqM2nDRkuHq1Khp4hmdaVCm7KzaiK1VFGliD1l5p2/Xd89OiAAACwAsB2WEm0mW1rhnvbdJERJIkREC1odVfKPSIodVfKPSJnnlpjhUgewASRETQzEi0mIcJEmIdRFpMQOPEYwJVQPUCqabnc2uwZAN/AmasRmYXXppl9KUqgI3DLUZhcWubDSTwnTzZ5xW2sKTr33LIR7uiZNfCU33emjbW6Shtr3tvK4i2ZX3nTxX09cerhq55RVipDkjTuACCW4AG+/+k6cPmVJgGGoXv8AmOTsxU9UEcQZuOFpnc00J2N9Kk3HDsmymoWwUAC97AADfjsJ3Fu0Imnzifr/AFLny1y1NGJJvqNze9tbW491p1TRg6RRFVrXBbhuN3Y/XN87pxO2MmvMTqW28ZkiIklZERAREQItI0zKIwIIi0mIwEREBERAREQLWh1V8o9Iih1V8o9ImeeWmOFVERNDMREQEREBERAREQERECJMROhEROBERAREQEREBERAREQEREBERAtaHVXyj0iKHVXyj0iZ55aY4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60346254"/>
              </p:ext>
            </p:extLst>
          </p:nvPr>
        </p:nvGraphicFramePr>
        <p:xfrm>
          <a:off x="307975" y="1988840"/>
          <a:ext cx="858450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843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chemeClr val="bg1"/>
                </a:solidFill>
              </a:rPr>
              <a:t>Герметизация </a:t>
            </a:r>
            <a:r>
              <a:rPr lang="ru-RU" altLang="ru-RU" dirty="0" err="1">
                <a:solidFill>
                  <a:schemeClr val="bg1"/>
                </a:solidFill>
              </a:rPr>
              <a:t>фиссур</a:t>
            </a:r>
            <a:r>
              <a:rPr lang="ru-RU" altLang="ru-RU" dirty="0">
                <a:solidFill>
                  <a:schemeClr val="bg1"/>
                </a:solidFill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</a:rPr>
              <a:t>постоянных зубов</a:t>
            </a:r>
            <a:br>
              <a:rPr lang="ru-RU" altLang="ru-RU" dirty="0" smtClean="0">
                <a:solidFill>
                  <a:schemeClr val="bg1"/>
                </a:solidFill>
              </a:rPr>
            </a:br>
            <a:r>
              <a:rPr lang="ru-RU" altLang="ru-RU" dirty="0" smtClean="0">
                <a:solidFill>
                  <a:schemeClr val="bg1"/>
                </a:solidFill>
              </a:rPr>
              <a:t>(</a:t>
            </a:r>
            <a:r>
              <a:rPr lang="ru-RU" altLang="ru-RU" dirty="0">
                <a:solidFill>
                  <a:schemeClr val="bg1"/>
                </a:solidFill>
              </a:rPr>
              <a:t>подготовка </a:t>
            </a:r>
            <a:r>
              <a:rPr lang="ru-RU" altLang="ru-RU" dirty="0" err="1">
                <a:solidFill>
                  <a:schemeClr val="bg1"/>
                </a:solidFill>
              </a:rPr>
              <a:t>фиссуры</a:t>
            </a:r>
            <a:r>
              <a:rPr lang="ru-RU" altLang="ru-RU" dirty="0">
                <a:solidFill>
                  <a:schemeClr val="bg1"/>
                </a:solidFill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</a:rPr>
              <a:t>- </a:t>
            </a:r>
            <a:r>
              <a:rPr lang="ru-RU" altLang="ru-RU" dirty="0" err="1" smtClean="0">
                <a:solidFill>
                  <a:schemeClr val="bg1"/>
                </a:solidFill>
              </a:rPr>
              <a:t>фиссуротомия</a:t>
            </a:r>
            <a:r>
              <a:rPr lang="ru-RU" altLang="ru-RU" dirty="0" smtClean="0">
                <a:solidFill>
                  <a:schemeClr val="bg1"/>
                </a:solidFill>
              </a:rPr>
              <a:t>):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AutoShape 2" descr="data:image/jpeg;base64,/9j/4AAQSkZJRgABAQAAAQABAAD/2wCEAAkGBw8SEg8UDw0QEhUUDxAQFRAVFhEQEBgQFBEWFxUVFRUYHCggGBolHBUVITEhJikrLi4uGB81ODMuNygtLisBCgoKDg0OGxAQGiwkHyQsLCwsLy8wLCw0LCwsNywsLCwsKywsLCwsLCwsLCwsLCwsNCwsLCwsLCwsLCwsLCwsLP/AABEIANAA8gMBIgACEQEDEQH/xAAbAAEAAgMBAQAAAAAAAAAAAAAAAQUCAwQGB//EAEwQAAIBAgQBCQIJBgsJAQAAAAECAAMRBAUSITEGEyIyQWFxcrFRgRQjVJGTwcLR0hVCVYOSoTNDRFJTYoKistPhFhc0RXOElMPiB//EABkBAQADAQEAAAAAAAAAAAAAAAACAwQBBf/EACsRAQACAQQBAgQGAwAAAAAAAAABAhEDEjFREyFhFEGR8ARxocHR4SJSgf/aAAwDAQACEQMRAD8A9lERPSeKREQEREBERAREQEREBERAREQEREBERAREQEREBERAREQEREC1odVfKPSIodVfKPSJnnlpjhVRPPnlhhfZX+jP3zJeV2D/AJ1UeNKr9Ql2+varxX6X0SkXlXgj/GsPGlXH2ZtXlJgvlA961B6rG+vbnjv1K2iVg5Q4L5VS+cj1kjPcH8ro/tATu6O3NlullOfMK5p06jqoYqjPpJ0g6RfjY+yc4zvCfK6H0iffMvyvhT/KqH0iffGY7NtumrE5po50lNQRaZGlgSdZcHjsLFD7ZrwmdrUdU5pxd2TUSpAdULHgeG3Gc2Y5lRpLrXGFxzgJp0jhXfSzb6Rp7+JMxwfKzLwLNWxV73vUoqbbcPihaU+T/LEtXw3+G6PX6/w9CJMrqXKDAt1cWg8yVaf+JZ0JmFBuriaDeFRPS95bF6z82adK8cw6YmC1AeDA+BBmV5KJQmJhMREBERAREq83xdVHoLTNtZqXPNPXPRC2sqsCOPGcmcO1jM4WkTztPlKAOlRYkAG/RS4LKNWkkkUxqF2FwNLXtNv+0iaUIouSzhAoNM9IiiR0g1v45d79hkfJVLxW6XsTzmK5SlObPwdgp1OxupPMqlYllsetekdj2Ee3bobPzrNP4M5dXp03XVTsr1G0oL33BuDfsB90eSp4rdLuJ578rNiQqYcPScrzl2sLIEpMNxfjzoA8rS9w6sFUObsFAJ9ptvJRbPDlqTXlsiInUSIiBa0OqvlHpEUOqvlHpEzzy0xw8EVw/bnVH6OlIvhf01S+jpSf932VX/4Vj41a/wCOb6fInK14YCl79berSPhsv+Kp7uU1MH250n0dL7picTge3Ol+jpfdLWlyXy9eGAw30aH1E7KeVYZerhaA8KaD6p3wW7R+Lr1LzvwzL/00P2KX3SVxWXnhmzHwp0z6LPUrQQcEUeAAmYE74J7c+L9nmFqYI8MxrHwog/YmYTCnhi8UfDD/APxPS374jwe6Pxk9PH5tTwgQF8ViFXnF1O9Aqir7b6Rvw2v2ys+FZKvHMqz+Wjb756nlDgKmIpGkzUkVqi2Y6mJs1wLW4mVOB5BYcfwrMTf80hR7+jeVeOd0xDZOvXxxNp+iv/2gyZeoMbU/s6fVJqrcpct7MvxLd7Oq/dPU0eSeAX+T6vM1Rv3XtLChlWGTqYaiveEW/wA9pZGjbtnn8XX5RL59TznDsficodj/ANWqT/dYz1/J7McY9MIcBRoU1YD4xq3O6TuSl1395l6oA4fNMatRVF2O2pV97MFH7yJKNLHrMq7fiZv6RX92QkxEvZCIiAldmVcI9IrR5yp8boGrQAoUGob8OxQNuJHDcyxnFmGBNQoVqGmy6wGAV+i62YWPgCO8DwkbeyVcZ9VGlTLm0MoqAaQ4IOJUrUPNW5sDjUOpB0d+A7ZNE5YrKQCANBSxxDLYc10yvBLEUrseNhedVfk+FSmKLHVSfXTBIAB1USLmx4CiOze5mGD5N2X4yqdbUWpva2m7mmSRtv8AwY7BxO0rxbpfur3KEpYGo4RabMXdybmsoFlqHohiPi21VRZeibmWdLKaC7hCTdGLM1R2LI5dSzMSSQT2+HCc2AyIUqvOc6WPsKqCdnGpjxZrPue23ulxJ1r3Cq9vXFZV+AymnSd3T86nRohexaVLVpF73Ju53Pd7JYRElEYQmZnkiInXCIiBa0OqvlHpEUOqvlHpEzzy0xwqoiJoZiIiAiIgIiIHHmRa1LSATz9OwJIHbxIBt80yDV/6Oj9I/wDlzfUpBtN+xgw7Nxwmcr2Tumcr/LEUiuInGec/yrcQ1fWpAe3NG4Uoyc4dgBex2Jvc7WA9pnMXxoSloUFrVdeoKWJDfF36W1x2XNry7iS2q9/tCrwNTGXbnUp8E0gnQNx0t11HjbsmWNatpTUlIDnsPch3Y/wyW2KD1liBMK1IMAGvYMrezdWDD94EjbTmYxlbpa0VtEzWPv8A6zEmQJMsZyIiAiIgIiICIiAiIgIiICIiBa0OqvlHpEUOqvlHpEzzy0xwqoiJoZiIiAiIgIiICIiAiIgIiICIiAiIgIiICIiAiIgIiICIiAiIgWtDqr5R6RFDqr5R6RM88tMcKqItE0MxERAREQESJwZlVqqaXNgkaunZQ22pLg7bDTzhuO0DwKZw7EZnCwiVT1MUqsUVnLV2Cq6Do0gh3sum92Xa/YwjAYnFNUUVaIVdFydLAhrHa5PcOz84eyR3JbJxlaxEi8kgmIiAiIgIiICInPisZSp6eccLqvpG5JtxsB4iJnBEZdETClUDAFTcHgZnARNb1VBUFgCx0qL8WsTYe02BPumcZExOXH45aSa2DEXAsouST7+4zdQqh1VhwYAjwIjJicZbIiICIiBa0OqvlHpEUOqvlHpEzzy0xw+Q/k/Bdlep7lqTYuGww4YvFDw54ek2D/8AUGJsuXE9wRj6CdKcv8Y3UyasfCjVP2ZRmW/0c6Kg4Y/HfPiPvm5axHDH479mo3qJ1pyszVurklT3qF/xETopZ7nLf8qRfM9Efako3ITNPnj9HAuKq9mPxv0QPqkzXF1+zG4z6BD9iWozLOT/ACTCL41PuBmxcXnB4rgh/aqH7E7jU90JtpeypGOxHyvFf+PT/BMxjsT8oxJ/7an+GXK1s17XwY8BVP1CZhsx7cThx4U3P1zuNRzfo+zzAxVOnVp/CajqhRx06b0gWuturudry/w+dYIKBTrG3clcjf3StzfC5hVemz0lq6A4A+Kpgarf12/m+ybKGVYph06dNP6pqE/4Kdv3yFK2z6Q0616TWN1o+sT2s/y3hQOliCP7FT61mB5Q4P5S37D/AIZwNyfqntww8VxFT/2D0macnqvZXwyd64amT87sTLcajLNtB2LykwfZWY+FN/ulhl2JWvfmkqbdrI1Nfnbj7pStyernjmVa3sVKaD5hJw3JdVN3xeKcHYrzjIrD2MF4jukojUV2n8PhfgyZiigAAAAAAADYADgJlL2MiIgJX4/Bs9Wg2plVOduVYo12C2G3EbGWE8/ypWqGw1WjTd2omrWCqCSdkUrtxJUvYSN+E9P1srTkWIudVPVcDUecRiVDIQF1Dfqm9N7oewgkzOnkuKIppURNIdGa1Q6CpGG1IASTsKVTie0cbzmy+hiKHQPwhVAYNVSnrqM4q4srYlTcFtB9nSHANLClWxYddT1yWqkqpQaNPwxkZWsvRUUQrC53uTcymMe7RO7uHLi+T9dh0KSKVLAPrAu5SuBWH823OUu/o2/NF96ZEzOS1FFTnKBSjqB5umKt6q7bdJbmw2OoiRUwTnFWakz0quNd2DKWpgphCoYgi2ltQHsvT75OSZR0sMeYppowmHZtdG7c7qYtpa40VNhc2J4RiM8OTaccs8hyx1qFaylkp0KQs2pkNeoiCoBqFmsKKG4/pDPTgRJl9axEM9rzackRE6iREQLWh1V8o9Iih1V8o9ImeeWmOFTJiJoZiIiAiIgJEmIHDiMSqVk1uFBpVOJsLh0/1m+ji6TGyVEY2JsDc29th4waR5xWvsKbp33ZlPzdEzefGV1i2Z6X3tpzWvpOcd/n8sfurhmgspNNxerzROxAO25IJFrnT43HZMameUFJBZ7guOo5voNmttvadCZbQFrUl2II22BBJBA8TMnwFE7mihN2O4H53W+edxZXmifh1PSjmoFVhdS3R91j2zkzPMKJo1gtZL81UAAYXvpNrbyxpqFAC7ACwA2E146kXp1EBF2pugve12UjeRvFpicff6rdC2lF6zaJ5j5/03RES1nkiIgJEmIEWi0mIEWkxEBERAREQEREC1odVfKPSIodVfKPSJnnlpjhVRETQzEREBERAREQEREBERAREQEREBERAREQEREBERAREQEREBERAtaHVXyj0iKHVXyj0iZ55aY4VURE0MxERAREQEROPG43m2pLpvrNr3tYa0S9u3eovuBnJnDsRMuyJUpni6NRptvV5sKLFt1DKTqsBcHvmeX5zTrPpRX3QuCQoBUG3Yb8e6c3Q7stHyWcREkiREQEREBERARE1V8TTS3OVES+w1MFv4XgbYmCVARcEEe0biZQJiQWHt7ovAmJz4zFpSXVUawvbgSb+Am2lUDAFTcEXB7oyYlnERAREQLWh1V8o9Iih1V8o9ImeeWmOHgvyxmPySh+0w+uZDOsf24Gkf1pH2Z54crslN9OXVG8NZm+nyhy1urkmJbwSsfqlXls1zo6fS8XPcZ25en04/BNq59iO3AfNWQ/ZEqKWaYVurydxR/V1R6ib0xCHq8m63v0r6tJeS6E6Oj9ysvy9U7cE/uqUT9cy/LzfI6v7dD8U4k34cnbeNSgPtzclI/oKiPGrS+omd36iM6eh9y6Bnx+SVv2qH+ZMKub036+DqHjx+DniLG3xm220Lhm/Q+FHjUH1CZjCt+jMEP1jfgnd+p05s0O/wBVVjM5Wmy9DE6W1uVC4INruvSHRI7Tx34bztwXKXCbfE4hTa1zTok/3G9BKfP8W6NSbD4LBMdLqVCtXTcqbkFRY7esjCfltwClHBUlIuCKNBdvnJ/dKqWnM4a9bTpsrujEY/J6ZeUGF7apXzJUH1WnXg8wo1SFpVVcm5Cru23HbjPOJlect18yRO5ET8A9Z14Tk/iAymtmmJexuVU80D3XU3HumiLanTBamh/s9DJmFJLAAEm3tLO3vZiST3mZy5lIiICIiAlZmWDapVwxVmULz2pwKbW1BLAhwRvY9nZLOef5UYp6TYaqrPppGrUqIt7PTARWBA42DkjvAkb8J6cTNvRWjC4wXFsTYgA2JsFDIdgrjUp6Vwulx0tyCBM6dPHMKaMmIXpqXPOcKbfBgRrBBJAFa9uG/t35suzCvS6FTEaTZ9VeoHqdMVcX0QpPaUUADewsOy1hSzevqXVUTpVSFp6NJdfhjUWVd73VF1k9/slMY92m272ceMwGLOkomI1IzEE1CRz5TEKrpdurZqXdvw606kwOIZz/AMStIVKIpqatRXFI1bVtfSuTp1HckgEWmOIZTWxCmo7EiubJWq03TRTUqHpA2CXAKutr6twbm/VleGbngRqZVoYZrtWxBIZ1qFrISVe5t1uE7EeqM2nDRkuHq1Khp4hmdaVCm7KzaiK1VFGliD1l5p2/Xd89OiAAACwAsB2WEm0mW1rhnvbdJERJIkREC1odVfKPSIodVfKPSJnnlpjhUgewASRETQzEi0mIcJEmIdRFpMQOPEYwJVQPUCqabnc2uwZAN/AmasRmYXXppl9KUqgI3DLUZhcWubDSTwnTzZ5xW2sKTr33LIR7uiZNfCU33emjbW6Shtr3tvK4i2ZX3nTxX09cerhq55RVipDkjTuACCW4AG+/+k6cPmVJgGGoXv8AmOTsxU9UEcQZuOFpnc00J2N9Kk3HDsmymoWwUAC97AADfjsJ3Fu0Imnzifr/AFLny1y1NGJJvqNze9tbW491p1TRg6RRFVrXBbhuN3Y/XN87pxO2MmvMTqW28ZkiIklZERAREQItI0zKIwIIi0mIwEREBERAREQLWh1V8o9Iih1V8o9ImeeWmOFVERNDMREQEREBERAREQERECJMROhEROBERAREQEREBERAREQEREBERAtaHVXyj0iKHVXyj0iZ55aY4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www.dmdrep.com/blog/wp-content/uploads/2013/02/fissuroto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772816"/>
            <a:ext cx="5715000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swhiteburs.com/sites/default/files/fiss.kit.pho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2896"/>
            <a:ext cx="3994356" cy="299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4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chemeClr val="bg1"/>
                </a:solidFill>
              </a:rPr>
              <a:t>Герметизация </a:t>
            </a:r>
            <a:r>
              <a:rPr lang="ru-RU" altLang="ru-RU" dirty="0" err="1">
                <a:solidFill>
                  <a:schemeClr val="bg1"/>
                </a:solidFill>
              </a:rPr>
              <a:t>фиссур</a:t>
            </a:r>
            <a:r>
              <a:rPr lang="ru-RU" altLang="ru-RU" dirty="0">
                <a:solidFill>
                  <a:schemeClr val="bg1"/>
                </a:solidFill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</a:rPr>
              <a:t>постоянных зубов</a:t>
            </a:r>
            <a:br>
              <a:rPr lang="ru-RU" altLang="ru-RU" dirty="0" smtClean="0">
                <a:solidFill>
                  <a:schemeClr val="bg1"/>
                </a:solidFill>
              </a:rPr>
            </a:br>
            <a:r>
              <a:rPr lang="ru-RU" altLang="ru-RU" dirty="0" smtClean="0">
                <a:solidFill>
                  <a:schemeClr val="bg1"/>
                </a:solidFill>
              </a:rPr>
              <a:t>(</a:t>
            </a:r>
            <a:r>
              <a:rPr lang="ru-RU" altLang="ru-RU" dirty="0">
                <a:solidFill>
                  <a:schemeClr val="bg1"/>
                </a:solidFill>
              </a:rPr>
              <a:t>подготовка </a:t>
            </a:r>
            <a:r>
              <a:rPr lang="ru-RU" altLang="ru-RU" dirty="0" err="1" smtClean="0">
                <a:solidFill>
                  <a:schemeClr val="bg1"/>
                </a:solidFill>
              </a:rPr>
              <a:t>фиссуры</a:t>
            </a:r>
            <a:r>
              <a:rPr lang="ru-RU" altLang="ru-RU" dirty="0" smtClean="0">
                <a:solidFill>
                  <a:schemeClr val="bg1"/>
                </a:solidFill>
              </a:rPr>
              <a:t> - </a:t>
            </a:r>
            <a:r>
              <a:rPr lang="ru-RU" altLang="ru-RU" dirty="0" err="1" smtClean="0">
                <a:solidFill>
                  <a:schemeClr val="bg1"/>
                </a:solidFill>
              </a:rPr>
              <a:t>фиссуротомия</a:t>
            </a:r>
            <a:r>
              <a:rPr lang="ru-RU" altLang="ru-RU" dirty="0" smtClean="0">
                <a:solidFill>
                  <a:schemeClr val="bg1"/>
                </a:solidFill>
              </a:rPr>
              <a:t>):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AutoShape 2" descr="data:image/jpeg;base64,/9j/4AAQSkZJRgABAQAAAQABAAD/2wCEAAkGBw8SEg8UDw0QEhUUDxAQFRAVFhEQEBgQFBEWFxUVFRUYHCggGBolHBUVITEhJikrLi4uGB81ODMuNygtLisBCgoKDg0OGxAQGiwkHyQsLCwsLy8wLCw0LCwsNywsLCwsKywsLCwsLCwsLCwsLCwsNCwsLCwsLCwsLCwsLCwsLP/AABEIANAA8gMBIgACEQEDEQH/xAAbAAEAAgMBAQAAAAAAAAAAAAAAAQUCAwQGB//EAEwQAAIBAgQBCQIJBgsJAQAAAAECAAMRBAUSITEGEyIyQWFxcrFRgRQjVJGTwcLR0hVCVYOSoTNDRFJTYoKistPhFhc0RXOElMPiB//EABkBAQADAQEAAAAAAAAAAAAAAAACAwQBBf/EACsRAQACAQQBAgQGAwAAAAAAAAABAhEDEjFREyFhFEGR8ARxocHR4SJSgf/aAAwDAQACEQMRAD8A9lERPSeKREQEREBERAREQEREBERAREQEREBERAREQEREBERAREQEREC1odVfKPSIodVfKPSJnnlpjhVRPPnlhhfZX+jP3zJeV2D/AJ1UeNKr9Ql2+varxX6X0SkXlXgj/GsPGlXH2ZtXlJgvlA961B6rG+vbnjv1K2iVg5Q4L5VS+cj1kjPcH8ro/tATu6O3NlullOfMK5p06jqoYqjPpJ0g6RfjY+yc4zvCfK6H0iffMvyvhT/KqH0iffGY7NtumrE5po50lNQRaZGlgSdZcHjsLFD7ZrwmdrUdU5pxd2TUSpAdULHgeG3Gc2Y5lRpLrXGFxzgJp0jhXfSzb6Rp7+JMxwfKzLwLNWxV73vUoqbbcPihaU+T/LEtXw3+G6PX6/w9CJMrqXKDAt1cWg8yVaf+JZ0JmFBuriaDeFRPS95bF6z82adK8cw6YmC1AeDA+BBmV5KJQmJhMREBERAREq83xdVHoLTNtZqXPNPXPRC2sqsCOPGcmcO1jM4WkTztPlKAOlRYkAG/RS4LKNWkkkUxqF2FwNLXtNv+0iaUIouSzhAoNM9IiiR0g1v45d79hkfJVLxW6XsTzmK5SlObPwdgp1OxupPMqlYllsetekdj2Ee3bobPzrNP4M5dXp03XVTsr1G0oL33BuDfsB90eSp4rdLuJ578rNiQqYcPScrzl2sLIEpMNxfjzoA8rS9w6sFUObsFAJ9ptvJRbPDlqTXlsiInUSIiBa0OqvlHpEUOqvlHpEzzy0xw8EVw/bnVH6OlIvhf01S+jpSf932VX/4Vj41a/wCOb6fInK14YCl79berSPhsv+Kp7uU1MH250n0dL7picTge3Ol+jpfdLWlyXy9eGAw30aH1E7KeVYZerhaA8KaD6p3wW7R+Lr1LzvwzL/00P2KX3SVxWXnhmzHwp0z6LPUrQQcEUeAAmYE74J7c+L9nmFqYI8MxrHwog/YmYTCnhi8UfDD/APxPS374jwe6Pxk9PH5tTwgQF8ViFXnF1O9Aqir7b6Rvw2v2ys+FZKvHMqz+Wjb756nlDgKmIpGkzUkVqi2Y6mJs1wLW4mVOB5BYcfwrMTf80hR7+jeVeOd0xDZOvXxxNp+iv/2gyZeoMbU/s6fVJqrcpct7MvxLd7Oq/dPU0eSeAX+T6vM1Rv3XtLChlWGTqYaiveEW/wA9pZGjbtnn8XX5RL59TznDsficodj/ANWqT/dYz1/J7McY9MIcBRoU1YD4xq3O6TuSl1395l6oA4fNMatRVF2O2pV97MFH7yJKNLHrMq7fiZv6RX92QkxEvZCIiAldmVcI9IrR5yp8boGrQAoUGob8OxQNuJHDcyxnFmGBNQoVqGmy6wGAV+i62YWPgCO8DwkbeyVcZ9VGlTLm0MoqAaQ4IOJUrUPNW5sDjUOpB0d+A7ZNE5YrKQCANBSxxDLYc10yvBLEUrseNhedVfk+FSmKLHVSfXTBIAB1USLmx4CiOze5mGD5N2X4yqdbUWpva2m7mmSRtv8AwY7BxO0rxbpfur3KEpYGo4RabMXdybmsoFlqHohiPi21VRZeibmWdLKaC7hCTdGLM1R2LI5dSzMSSQT2+HCc2AyIUqvOc6WPsKqCdnGpjxZrPue23ulxJ1r3Cq9vXFZV+AymnSd3T86nRohexaVLVpF73Ju53Pd7JYRElEYQmZnkiInXCIiBa0OqvlHpEUOqvlHpEzzy0xwqoiJoZiIiAiIgIiIHHmRa1LSATz9OwJIHbxIBt80yDV/6Oj9I/wDlzfUpBtN+xgw7Nxwmcr2Tumcr/LEUiuInGec/yrcQ1fWpAe3NG4Uoyc4dgBex2Jvc7WA9pnMXxoSloUFrVdeoKWJDfF36W1x2XNry7iS2q9/tCrwNTGXbnUp8E0gnQNx0t11HjbsmWNatpTUlIDnsPch3Y/wyW2KD1liBMK1IMAGvYMrezdWDD94EjbTmYxlbpa0VtEzWPv8A6zEmQJMsZyIiAiIgIiICIiAiIgIiICIiBa0OqvlHpEUOqvlHpEzzy0xwqoiJoZiIiAiIgIiICIiAiIgIiICIiAiIgIiICIiAiIgIiICIiAiIgWtDqr5R6RFDqr5R6RM88tMcKqItE0MxERAREQESJwZlVqqaXNgkaunZQ22pLg7bDTzhuO0DwKZw7EZnCwiVT1MUqsUVnLV2Cq6Do0gh3sum92Xa/YwjAYnFNUUVaIVdFydLAhrHa5PcOz84eyR3JbJxlaxEi8kgmIiAiIgIiICInPisZSp6eccLqvpG5JtxsB4iJnBEZdETClUDAFTcHgZnARNb1VBUFgCx0qL8WsTYe02BPumcZExOXH45aSa2DEXAsouST7+4zdQqh1VhwYAjwIjJicZbIiICIiBa0OqvlHpEUOqvlHpEzzy0xw+Q/k/Bdlep7lqTYuGww4YvFDw54ek2D/8AUGJsuXE9wRj6CdKcv8Y3UyasfCjVP2ZRmW/0c6Kg4Y/HfPiPvm5axHDH479mo3qJ1pyszVurklT3qF/xETopZ7nLf8qRfM9Efako3ITNPnj9HAuKq9mPxv0QPqkzXF1+zG4z6BD9iWozLOT/ACTCL41PuBmxcXnB4rgh/aqH7E7jU90JtpeypGOxHyvFf+PT/BMxjsT8oxJ/7an+GXK1s17XwY8BVP1CZhsx7cThx4U3P1zuNRzfo+zzAxVOnVp/CajqhRx06b0gWuturudry/w+dYIKBTrG3clcjf3StzfC5hVemz0lq6A4A+Kpgarf12/m+ybKGVYph06dNP6pqE/4Kdv3yFK2z6Q0616TWN1o+sT2s/y3hQOliCP7FT61mB5Q4P5S37D/AIZwNyfqntww8VxFT/2D0macnqvZXwyd64amT87sTLcajLNtB2LykwfZWY+FN/ulhl2JWvfmkqbdrI1Nfnbj7pStyernjmVa3sVKaD5hJw3JdVN3xeKcHYrzjIrD2MF4jukojUV2n8PhfgyZiigAAAAAAADYADgJlL2MiIgJX4/Bs9Wg2plVOduVYo12C2G3EbGWE8/ypWqGw1WjTd2omrWCqCSdkUrtxJUvYSN+E9P1srTkWIudVPVcDUecRiVDIQF1Dfqm9N7oewgkzOnkuKIppURNIdGa1Q6CpGG1IASTsKVTie0cbzmy+hiKHQPwhVAYNVSnrqM4q4srYlTcFtB9nSHANLClWxYddT1yWqkqpQaNPwxkZWsvRUUQrC53uTcymMe7RO7uHLi+T9dh0KSKVLAPrAu5SuBWH823OUu/o2/NF96ZEzOS1FFTnKBSjqB5umKt6q7bdJbmw2OoiRUwTnFWakz0quNd2DKWpgphCoYgi2ltQHsvT75OSZR0sMeYppowmHZtdG7c7qYtpa40VNhc2J4RiM8OTaccs8hyx1qFaylkp0KQs2pkNeoiCoBqFmsKKG4/pDPTgRJl9axEM9rzackRE6iREQLWh1V8o9Iih1V8o9ImeeWmOFTJiJoZiIiAiIgJEmIHDiMSqVk1uFBpVOJsLh0/1m+ji6TGyVEY2JsDc29th4waR5xWvsKbp33ZlPzdEzefGV1i2Z6X3tpzWvpOcd/n8sfurhmgspNNxerzROxAO25IJFrnT43HZMameUFJBZ7guOo5voNmttvadCZbQFrUl2II22BBJBA8TMnwFE7mihN2O4H53W+edxZXmifh1PSjmoFVhdS3R91j2zkzPMKJo1gtZL81UAAYXvpNrbyxpqFAC7ACwA2E146kXp1EBF2pugve12UjeRvFpicff6rdC2lF6zaJ5j5/03RES1nkiIgJEmIEWi0mIEWkxEBERAREQEREC1odVfKPSIodVfKPSJnnlpjhVRETQzEREBERAREQEREBERAREQEREBERAREQEREBERAREQEREBERAtaHVXyj0iKHVXyj0iZ55aY4VURE0MxERAREQEROPG43m2pLpvrNr3tYa0S9u3eovuBnJnDsRMuyJUpni6NRptvV5sKLFt1DKTqsBcHvmeX5zTrPpRX3QuCQoBUG3Yb8e6c3Q7stHyWcREkiREQEREBERARE1V8TTS3OVES+w1MFv4XgbYmCVARcEEe0biZQJiQWHt7ovAmJz4zFpSXVUawvbgSb+Am2lUDAFTcEXB7oyYlnERAREQLWh1V8o9Iih1V8o9ImeeWmOHgvyxmPySh+0w+uZDOsf24Gkf1pH2Z54crslN9OXVG8NZm+nyhy1urkmJbwSsfqlXls1zo6fS8XPcZ25en04/BNq59iO3AfNWQ/ZEqKWaYVurydxR/V1R6ib0xCHq8m63v0r6tJeS6E6Oj9ysvy9U7cE/uqUT9cy/LzfI6v7dD8U4k34cnbeNSgPtzclI/oKiPGrS+omd36iM6eh9y6Bnx+SVv2qH+ZMKub036+DqHjx+DniLG3xm220Lhm/Q+FHjUH1CZjCt+jMEP1jfgnd+p05s0O/wBVVjM5Wmy9DE6W1uVC4INruvSHRI7Tx34bztwXKXCbfE4hTa1zTok/3G9BKfP8W6NSbD4LBMdLqVCtXTcqbkFRY7esjCfltwClHBUlIuCKNBdvnJ/dKqWnM4a9bTpsrujEY/J6ZeUGF7apXzJUH1WnXg8wo1SFpVVcm5Cru23HbjPOJlect18yRO5ET8A9Z14Tk/iAymtmmJexuVU80D3XU3HumiLanTBamh/s9DJmFJLAAEm3tLO3vZiST3mZy5lIiICIiAlZmWDapVwxVmULz2pwKbW1BLAhwRvY9nZLOef5UYp6TYaqrPppGrUqIt7PTARWBA42DkjvAkb8J6cTNvRWjC4wXFsTYgA2JsFDIdgrjUp6Vwulx0tyCBM6dPHMKaMmIXpqXPOcKbfBgRrBBJAFa9uG/t35suzCvS6FTEaTZ9VeoHqdMVcX0QpPaUUADewsOy1hSzevqXVUTpVSFp6NJdfhjUWVd73VF1k9/slMY92m272ceMwGLOkomI1IzEE1CRz5TEKrpdurZqXdvw606kwOIZz/AMStIVKIpqatRXFI1bVtfSuTp1HckgEWmOIZTWxCmo7EiubJWq03TRTUqHpA2CXAKutr6twbm/VleGbngRqZVoYZrtWxBIZ1qFrISVe5t1uE7EeqM2nDRkuHq1Khp4hmdaVCm7KzaiK1VFGliD1l5p2/Xd89OiAAACwAsB2WEm0mW1rhnvbdJERJIkREC1odVfKPSIodVfKPSJnnlpjhUgewASRETQzEi0mIcJEmIdRFpMQOPEYwJVQPUCqabnc2uwZAN/AmasRmYXXppl9KUqgI3DLUZhcWubDSTwnTzZ5xW2sKTr33LIR7uiZNfCU33emjbW6Shtr3tvK4i2ZX3nTxX09cerhq55RVipDkjTuACCW4AG+/+k6cPmVJgGGoXv8AmOTsxU9UEcQZuOFpnc00J2N9Kk3HDsmymoWwUAC97AADfjsJ3Fu0Imnzifr/AFLny1y1NGJJvqNze9tbW491p1TRg6RRFVrXBbhuN3Y/XN87pxO2MmvMTqW28ZkiIklZERAREQItI0zKIwIIi0mIwEREBERAREQLWh1V8o9Iih1V8o9ImeeWmOFVERNDMREQEREBERAREQERECJMROhEROBERAREQEREBERAREQEREBERAtaHVXyj0iKHVXyj0iZ55aY4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://sadkomed.ru/files/novyy_lazer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400599" cy="539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30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План лекции</a:t>
            </a:r>
            <a:endParaRPr lang="ru-RU" sz="40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05486832"/>
              </p:ext>
            </p:extLst>
          </p:nvPr>
        </p:nvGraphicFramePr>
        <p:xfrm>
          <a:off x="683568" y="116632"/>
          <a:ext cx="756084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10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chemeClr val="bg1"/>
                </a:solidFill>
              </a:rPr>
              <a:t>Герметизация </a:t>
            </a:r>
            <a:r>
              <a:rPr lang="ru-RU" altLang="ru-RU" dirty="0" err="1">
                <a:solidFill>
                  <a:schemeClr val="bg1"/>
                </a:solidFill>
              </a:rPr>
              <a:t>фиссур</a:t>
            </a:r>
            <a:r>
              <a:rPr lang="ru-RU" altLang="ru-RU" dirty="0">
                <a:solidFill>
                  <a:schemeClr val="bg1"/>
                </a:solidFill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</a:rPr>
              <a:t>постоянных зубов</a:t>
            </a:r>
            <a:r>
              <a:rPr lang="ru-RU" altLang="ru-RU" dirty="0">
                <a:solidFill>
                  <a:schemeClr val="bg1"/>
                </a:solidFill>
              </a:rPr>
              <a:t/>
            </a:r>
            <a:br>
              <a:rPr lang="ru-RU" altLang="ru-RU" dirty="0">
                <a:solidFill>
                  <a:schemeClr val="bg1"/>
                </a:solidFill>
              </a:rPr>
            </a:br>
            <a:r>
              <a:rPr lang="ru-RU" altLang="ru-RU" dirty="0" smtClean="0">
                <a:solidFill>
                  <a:schemeClr val="bg1"/>
                </a:solidFill>
              </a:rPr>
              <a:t>(подготовка </a:t>
            </a:r>
            <a:r>
              <a:rPr lang="ru-RU" altLang="ru-RU" dirty="0" err="1" smtClean="0">
                <a:solidFill>
                  <a:schemeClr val="bg1"/>
                </a:solidFill>
              </a:rPr>
              <a:t>фиссуры</a:t>
            </a:r>
            <a:r>
              <a:rPr lang="ru-RU" altLang="ru-RU" dirty="0" smtClean="0">
                <a:solidFill>
                  <a:schemeClr val="bg1"/>
                </a:solidFill>
              </a:rPr>
              <a:t> - стерилизация):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AutoShape 2" descr="data:image/jpeg;base64,/9j/4AAQSkZJRgABAQAAAQABAAD/2wCEAAkGBw8SEg8UDw0QEhUUDxAQFRAVFhEQEBgQFBEWFxUVFRUYHCggGBolHBUVITEhJikrLi4uGB81ODMuNygtLisBCgoKDg0OGxAQGiwkHyQsLCwsLy8wLCw0LCwsNywsLCwsKywsLCwsLCwsLCwsLCwsNCwsLCwsLCwsLCwsLCwsLP/AABEIANAA8gMBIgACEQEDEQH/xAAbAAEAAgMBAQAAAAAAAAAAAAAAAQUCAwQGB//EAEwQAAIBAgQBCQIJBgsJAQAAAAECAAMRBAUSITEGEyIyQWFxcrFRgRQjVJGTwcLR0hVCVYOSoTNDRFJTYoKistPhFhc0RXOElMPiB//EABkBAQADAQEAAAAAAAAAAAAAAAACAwQBBf/EACsRAQACAQQBAgQGAwAAAAAAAAABAhEDEjFREyFhFEGR8ARxocHR4SJSgf/aAAwDAQACEQMRAD8A9lERPSeKREQEREBERAREQEREBERAREQEREBERAREQEREBERAREQEREC1odVfKPSIodVfKPSJnnlpjhVRPPnlhhfZX+jP3zJeV2D/AJ1UeNKr9Ql2+varxX6X0SkXlXgj/GsPGlXH2ZtXlJgvlA961B6rG+vbnjv1K2iVg5Q4L5VS+cj1kjPcH8ro/tATu6O3NlullOfMK5p06jqoYqjPpJ0g6RfjY+yc4zvCfK6H0iffMvyvhT/KqH0iffGY7NtumrE5po50lNQRaZGlgSdZcHjsLFD7ZrwmdrUdU5pxd2TUSpAdULHgeG3Gc2Y5lRpLrXGFxzgJp0jhXfSzb6Rp7+JMxwfKzLwLNWxV73vUoqbbcPihaU+T/LEtXw3+G6PX6/w9CJMrqXKDAt1cWg8yVaf+JZ0JmFBuriaDeFRPS95bF6z82adK8cw6YmC1AeDA+BBmV5KJQmJhMREBERAREq83xdVHoLTNtZqXPNPXPRC2sqsCOPGcmcO1jM4WkTztPlKAOlRYkAG/RS4LKNWkkkUxqF2FwNLXtNv+0iaUIouSzhAoNM9IiiR0g1v45d79hkfJVLxW6XsTzmK5SlObPwdgp1OxupPMqlYllsetekdj2Ee3bobPzrNP4M5dXp03XVTsr1G0oL33BuDfsB90eSp4rdLuJ578rNiQqYcPScrzl2sLIEpMNxfjzoA8rS9w6sFUObsFAJ9ptvJRbPDlqTXlsiInUSIiBa0OqvlHpEUOqvlHpEzzy0xw8EVw/bnVH6OlIvhf01S+jpSf932VX/4Vj41a/wCOb6fInK14YCl79berSPhsv+Kp7uU1MH250n0dL7picTge3Ol+jpfdLWlyXy9eGAw30aH1E7KeVYZerhaA8KaD6p3wW7R+Lr1LzvwzL/00P2KX3SVxWXnhmzHwp0z6LPUrQQcEUeAAmYE74J7c+L9nmFqYI8MxrHwog/YmYTCnhi8UfDD/APxPS374jwe6Pxk9PH5tTwgQF8ViFXnF1O9Aqir7b6Rvw2v2ys+FZKvHMqz+Wjb756nlDgKmIpGkzUkVqi2Y6mJs1wLW4mVOB5BYcfwrMTf80hR7+jeVeOd0xDZOvXxxNp+iv/2gyZeoMbU/s6fVJqrcpct7MvxLd7Oq/dPU0eSeAX+T6vM1Rv3XtLChlWGTqYaiveEW/wA9pZGjbtnn8XX5RL59TznDsficodj/ANWqT/dYz1/J7McY9MIcBRoU1YD4xq3O6TuSl1395l6oA4fNMatRVF2O2pV97MFH7yJKNLHrMq7fiZv6RX92QkxEvZCIiAldmVcI9IrR5yp8boGrQAoUGob8OxQNuJHDcyxnFmGBNQoVqGmy6wGAV+i62YWPgCO8DwkbeyVcZ9VGlTLm0MoqAaQ4IOJUrUPNW5sDjUOpB0d+A7ZNE5YrKQCANBSxxDLYc10yvBLEUrseNhedVfk+FSmKLHVSfXTBIAB1USLmx4CiOze5mGD5N2X4yqdbUWpva2m7mmSRtv8AwY7BxO0rxbpfur3KEpYGo4RabMXdybmsoFlqHohiPi21VRZeibmWdLKaC7hCTdGLM1R2LI5dSzMSSQT2+HCc2AyIUqvOc6WPsKqCdnGpjxZrPue23ulxJ1r3Cq9vXFZV+AymnSd3T86nRohexaVLVpF73Ju53Pd7JYRElEYQmZnkiInXCIiBa0OqvlHpEUOqvlHpEzzy0xwqoiJoZiIiAiIgIiIHHmRa1LSATz9OwJIHbxIBt80yDV/6Oj9I/wDlzfUpBtN+xgw7Nxwmcr2Tumcr/LEUiuInGec/yrcQ1fWpAe3NG4Uoyc4dgBex2Jvc7WA9pnMXxoSloUFrVdeoKWJDfF36W1x2XNry7iS2q9/tCrwNTGXbnUp8E0gnQNx0t11HjbsmWNatpTUlIDnsPch3Y/wyW2KD1liBMK1IMAGvYMrezdWDD94EjbTmYxlbpa0VtEzWPv8A6zEmQJMsZyIiAiIgIiICIiAiIgIiICIiBa0OqvlHpEUOqvlHpEzzy0xwqoiJoZiIiAiIgIiICIiAiIgIiICIiAiIgIiICIiAiIgIiICIiAiIgWtDqr5R6RFDqr5R6RM88tMcKqItE0MxERAREQESJwZlVqqaXNgkaunZQ22pLg7bDTzhuO0DwKZw7EZnCwiVT1MUqsUVnLV2Cq6Do0gh3sum92Xa/YwjAYnFNUUVaIVdFydLAhrHa5PcOz84eyR3JbJxlaxEi8kgmIiAiIgIiICInPisZSp6eccLqvpG5JtxsB4iJnBEZdETClUDAFTcHgZnARNb1VBUFgCx0qL8WsTYe02BPumcZExOXH45aSa2DEXAsouST7+4zdQqh1VhwYAjwIjJicZbIiICIiBa0OqvlHpEUOqvlHpEzzy0xw+Q/k/Bdlep7lqTYuGww4YvFDw54ek2D/8AUGJsuXE9wRj6CdKcv8Y3UyasfCjVP2ZRmW/0c6Kg4Y/HfPiPvm5axHDH479mo3qJ1pyszVurklT3qF/xETopZ7nLf8qRfM9Efako3ITNPnj9HAuKq9mPxv0QPqkzXF1+zG4z6BD9iWozLOT/ACTCL41PuBmxcXnB4rgh/aqH7E7jU90JtpeypGOxHyvFf+PT/BMxjsT8oxJ/7an+GXK1s17XwY8BVP1CZhsx7cThx4U3P1zuNRzfo+zzAxVOnVp/CajqhRx06b0gWuturudry/w+dYIKBTrG3clcjf3StzfC5hVemz0lq6A4A+Kpgarf12/m+ybKGVYph06dNP6pqE/4Kdv3yFK2z6Q0616TWN1o+sT2s/y3hQOliCP7FT61mB5Q4P5S37D/AIZwNyfqntww8VxFT/2D0macnqvZXwyd64amT87sTLcajLNtB2LykwfZWY+FN/ulhl2JWvfmkqbdrI1Nfnbj7pStyernjmVa3sVKaD5hJw3JdVN3xeKcHYrzjIrD2MF4jukojUV2n8PhfgyZiigAAAAAAADYADgJlL2MiIgJX4/Bs9Wg2plVOduVYo12C2G3EbGWE8/ypWqGw1WjTd2omrWCqCSdkUrtxJUvYSN+E9P1srTkWIudVPVcDUecRiVDIQF1Dfqm9N7oewgkzOnkuKIppURNIdGa1Q6CpGG1IASTsKVTie0cbzmy+hiKHQPwhVAYNVSnrqM4q4srYlTcFtB9nSHANLClWxYddT1yWqkqpQaNPwxkZWsvRUUQrC53uTcymMe7RO7uHLi+T9dh0KSKVLAPrAu5SuBWH823OUu/o2/NF96ZEzOS1FFTnKBSjqB5umKt6q7bdJbmw2OoiRUwTnFWakz0quNd2DKWpgphCoYgi2ltQHsvT75OSZR0sMeYppowmHZtdG7c7qYtpa40VNhc2J4RiM8OTaccs8hyx1qFaylkp0KQs2pkNeoiCoBqFmsKKG4/pDPTgRJl9axEM9rzackRE6iREQLWh1V8o9Iih1V8o9ImeeWmOFTJiJoZiIiAiIgJEmIHDiMSqVk1uFBpVOJsLh0/1m+ji6TGyVEY2JsDc29th4waR5xWvsKbp33ZlPzdEzefGV1i2Z6X3tpzWvpOcd/n8sfurhmgspNNxerzROxAO25IJFrnT43HZMameUFJBZ7guOo5voNmttvadCZbQFrUl2II22BBJBA8TMnwFE7mihN2O4H53W+edxZXmifh1PSjmoFVhdS3R91j2zkzPMKJo1gtZL81UAAYXvpNrbyxpqFAC7ACwA2E146kXp1EBF2pugve12UjeRvFpicff6rdC2lF6zaJ5j5/03RES1nkiIgJEmIEWi0mIEWkxEBERAREQEREC1odVfKPSIodVfKPSJnnlpjhVRETQzEREBERAREQEREBERAREQEREBERAREQEREBERAREQEREBERAtaHVXyj0iKHVXyj0iZ55aY4VURE0MxERAREQEROPG43m2pLpvrNr3tYa0S9u3eovuBnJnDsRMuyJUpni6NRptvV5sKLFt1DKTqsBcHvmeX5zTrPpRX3QuCQoBUG3Yb8e6c3Q7stHyWcREkiREQEREBERARE1V8TTS3OVES+w1MFv4XgbYmCVARcEEe0biZQJiQWHt7ovAmJz4zFpSXVUawvbgSb+Am2lUDAFTcEXB7oyYlnERAREQLWh1V8o9Iih1V8o9ImeeWmOHgvyxmPySh+0w+uZDOsf24Gkf1pH2Z54crslN9OXVG8NZm+nyhy1urkmJbwSsfqlXls1zo6fS8XPcZ25en04/BNq59iO3AfNWQ/ZEqKWaYVurydxR/V1R6ib0xCHq8m63v0r6tJeS6E6Oj9ysvy9U7cE/uqUT9cy/LzfI6v7dD8U4k34cnbeNSgPtzclI/oKiPGrS+omd36iM6eh9y6Bnx+SVv2qH+ZMKub036+DqHjx+DniLG3xm220Lhm/Q+FHjUH1CZjCt+jMEP1jfgnd+p05s0O/wBVVjM5Wmy9DE6W1uVC4INruvSHRI7Tx34bztwXKXCbfE4hTa1zTok/3G9BKfP8W6NSbD4LBMdLqVCtXTcqbkFRY7esjCfltwClHBUlIuCKNBdvnJ/dKqWnM4a9bTpsrujEY/J6ZeUGF7apXzJUH1WnXg8wo1SFpVVcm5Cru23HbjPOJlect18yRO5ET8A9Z14Tk/iAymtmmJexuVU80D3XU3HumiLanTBamh/s9DJmFJLAAEm3tLO3vZiST3mZy5lIiICIiAlZmWDapVwxVmULz2pwKbW1BLAhwRvY9nZLOef5UYp6TYaqrPppGrUqIt7PTARWBA42DkjvAkb8J6cTNvRWjC4wXFsTYgA2JsFDIdgrjUp6Vwulx0tyCBM6dPHMKaMmIXpqXPOcKbfBgRrBBJAFa9uG/t35suzCvS6FTEaTZ9VeoHqdMVcX0QpPaUUADewsOy1hSzevqXVUTpVSFp6NJdfhjUWVd73VF1k9/slMY92m272ceMwGLOkomI1IzEE1CRz5TEKrpdurZqXdvw606kwOIZz/AMStIVKIpqatRXFI1bVtfSuTp1HckgEWmOIZTWxCmo7EiubJWq03TRTUqHpA2CXAKutr6twbm/VleGbngRqZVoYZrtWxBIZ1qFrISVe5t1uE7EeqM2nDRkuHq1Khp4hmdaVCm7KzaiK1VFGliD1l5p2/Xd89OiAAACwAsB2WEm0mW1rhnvbdJERJIkREC1odVfKPSIodVfKPSJnnlpjhUgewASRETQzEi0mIcJEmIdRFpMQOPEYwJVQPUCqabnc2uwZAN/AmasRmYXXppl9KUqgI3DLUZhcWubDSTwnTzZ5xW2sKTr33LIR7uiZNfCU33emjbW6Shtr3tvK4i2ZX3nTxX09cerhq55RVipDkjTuACCW4AG+/+k6cPmVJgGGoXv8AmOTsxU9UEcQZuOFpnc00J2N9Kk3HDsmymoWwUAC97AADfjsJ3Fu0Imnzifr/AFLny1y1NGJJvqNze9tbW491p1TRg6RRFVrXBbhuN3Y/XN87pxO2MmvMTqW28ZkiIklZERAREQItI0zKIwIIi0mIwEREBERAREQLWh1V8o9Iih1V8o9ImeeWmOFVERNDMREQEREBERAREQERECJMROhEROBERAREQEREBERAREQEREBERAtaHVXyj0iKHVXyj0iZ55aY4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://24stoma.ru/wp-content/uploads/2012/01/sas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76"/>
          <a:stretch/>
        </p:blipFill>
        <p:spPr bwMode="auto">
          <a:xfrm>
            <a:off x="5148064" y="2056384"/>
            <a:ext cx="3695700" cy="350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zubzubov.ru/wp-content/uploads/2013/01/art17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492896"/>
            <a:ext cx="4831512" cy="292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31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1368152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solidFill>
                  <a:schemeClr val="bg1"/>
                </a:solidFill>
              </a:rPr>
              <a:t>Оценка качества классической герметизации </a:t>
            </a:r>
            <a:r>
              <a:rPr lang="ru-RU" altLang="ru-RU" dirty="0" err="1" smtClean="0">
                <a:solidFill>
                  <a:schemeClr val="bg1"/>
                </a:solidFill>
              </a:rPr>
              <a:t>фиссур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73527502"/>
              </p:ext>
            </p:extLst>
          </p:nvPr>
        </p:nvGraphicFramePr>
        <p:xfrm>
          <a:off x="179512" y="1484784"/>
          <a:ext cx="871296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416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20080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solidFill>
                  <a:schemeClr val="bg1"/>
                </a:solidFill>
              </a:rPr>
              <a:t>Оценка сохранности герметика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910461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Зубы с герметиками принято осматривать </a:t>
            </a:r>
            <a:r>
              <a:rPr lang="ru-RU" dirty="0" smtClean="0">
                <a:solidFill>
                  <a:schemeClr val="bg1"/>
                </a:solidFill>
              </a:rPr>
              <a:t>через 6</a:t>
            </a:r>
            <a:r>
              <a:rPr lang="ru-RU" dirty="0">
                <a:solidFill>
                  <a:schemeClr val="bg1"/>
                </a:solidFill>
              </a:rPr>
              <a:t>, 12, 18 и 24 </a:t>
            </a:r>
            <a:r>
              <a:rPr lang="ru-RU" dirty="0" smtClean="0">
                <a:solidFill>
                  <a:schemeClr val="bg1"/>
                </a:solidFill>
              </a:rPr>
              <a:t>месяца </a:t>
            </a:r>
            <a:r>
              <a:rPr lang="ru-RU" dirty="0">
                <a:solidFill>
                  <a:schemeClr val="bg1"/>
                </a:solidFill>
              </a:rPr>
              <a:t>после </a:t>
            </a:r>
            <a:r>
              <a:rPr lang="ru-RU" dirty="0" smtClean="0">
                <a:solidFill>
                  <a:schemeClr val="bg1"/>
                </a:solidFill>
              </a:rPr>
              <a:t>герметизации!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3"/>
          <a:stretch/>
        </p:blipFill>
        <p:spPr bwMode="auto">
          <a:xfrm>
            <a:off x="1187624" y="1879955"/>
            <a:ext cx="7104197" cy="475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2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5973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400" b="1" dirty="0"/>
              <a:t>Основная литература</a:t>
            </a:r>
            <a:r>
              <a:rPr lang="ru-RU" sz="3400" b="1" dirty="0" smtClean="0"/>
              <a:t>:</a:t>
            </a:r>
            <a:r>
              <a:rPr lang="ru-RU" dirty="0"/>
              <a:t> </a:t>
            </a:r>
          </a:p>
          <a:p>
            <a:r>
              <a:rPr lang="ru-RU" dirty="0"/>
              <a:t>Пропедевтическая стоматология [Электронный ресурс] : учеб. для мед. вузов / ред. Э. А. </a:t>
            </a:r>
            <a:r>
              <a:rPr lang="ru-RU" dirty="0" err="1"/>
              <a:t>Базикян</a:t>
            </a:r>
            <a:r>
              <a:rPr lang="ru-RU" dirty="0"/>
              <a:t>, О. О. </a:t>
            </a:r>
            <a:r>
              <a:rPr lang="ru-RU" dirty="0" err="1"/>
              <a:t>Янушевич</a:t>
            </a:r>
            <a:r>
              <a:rPr lang="ru-RU" dirty="0"/>
              <a:t>. - 2-е изд., доп. и </a:t>
            </a:r>
            <a:r>
              <a:rPr lang="ru-RU" dirty="0" err="1"/>
              <a:t>перераб</a:t>
            </a:r>
            <a:r>
              <a:rPr lang="ru-RU" dirty="0"/>
              <a:t>. - М. : ГЭОТАР-Медиа, 2013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r>
              <a:rPr lang="ru-RU" dirty="0"/>
              <a:t>Пропедевтическая стоматология [Электронный ресурс] : учебник / Э. С. </a:t>
            </a:r>
            <a:r>
              <a:rPr lang="ru-RU" dirty="0" err="1"/>
              <a:t>Каливраджиян</a:t>
            </a:r>
            <a:r>
              <a:rPr lang="ru-RU" dirty="0"/>
              <a:t>, Е. А. Брагин, С. И. </a:t>
            </a:r>
            <a:r>
              <a:rPr lang="ru-RU" dirty="0" err="1"/>
              <a:t>Абакаров</a:t>
            </a:r>
            <a:r>
              <a:rPr lang="ru-RU" dirty="0"/>
              <a:t> [и др.]. - М. : ГЭОТАР-Медиа, 2014</a:t>
            </a:r>
            <a:r>
              <a:rPr lang="ru-RU" dirty="0" smtClean="0"/>
              <a:t>.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sz="3400" b="1" dirty="0" smtClean="0"/>
              <a:t>Дополнительная </a:t>
            </a:r>
            <a:r>
              <a:rPr lang="ru-RU" sz="3400" b="1" dirty="0"/>
              <a:t>литература</a:t>
            </a:r>
            <a:r>
              <a:rPr lang="ru-RU" sz="3400" b="1" dirty="0" smtClean="0"/>
              <a:t>:</a:t>
            </a:r>
            <a:r>
              <a:rPr lang="ru-RU" dirty="0"/>
              <a:t> </a:t>
            </a:r>
          </a:p>
          <a:p>
            <a:r>
              <a:rPr lang="ru-RU" dirty="0"/>
              <a:t>Биологическая химия. Биохимия полости рта [Электронный ресурс] : учебник / Т. П. Вавилова, А. Е. Медведев. - М. : ГЭОТАР-Медиа, 2016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r>
              <a:rPr lang="ru-RU" dirty="0"/>
              <a:t>Биохимия тканей и жидкостей полости рта : учеб. пособие для студентов мед. вузов / Т. П. Вавилова. - 2-е изд., </a:t>
            </a:r>
            <a:r>
              <a:rPr lang="ru-RU" dirty="0" err="1"/>
              <a:t>испр</a:t>
            </a:r>
            <a:r>
              <a:rPr lang="ru-RU" dirty="0"/>
              <a:t>. и доп. - М. : ГЭОТАР-Медиа, 2012. - 208 с. : ил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r>
              <a:rPr lang="ru-RU" dirty="0"/>
              <a:t>Неотложная помощь в стоматологии [Электронный ресурс] : рук. для врачей / А. Б. </a:t>
            </a:r>
            <a:r>
              <a:rPr lang="ru-RU" dirty="0" err="1"/>
              <a:t>Бичун</a:t>
            </a:r>
            <a:r>
              <a:rPr lang="ru-RU" dirty="0"/>
              <a:t>, А. В. Васильев, В. В. Михайлов. - М. : ГЭОТАР-Медиа, 2016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r>
              <a:rPr lang="ru-RU" dirty="0"/>
              <a:t>Стоматология. Запись и ведение истории болезни [Электронный ресурс] : руководство / ред. В. В. Афанасьев, О. О. </a:t>
            </a:r>
            <a:r>
              <a:rPr lang="ru-RU" dirty="0" err="1"/>
              <a:t>Янушевич</a:t>
            </a:r>
            <a:r>
              <a:rPr lang="ru-RU" dirty="0"/>
              <a:t>. - 2-е изд., </a:t>
            </a:r>
            <a:r>
              <a:rPr lang="ru-RU" dirty="0" err="1"/>
              <a:t>испр</a:t>
            </a:r>
            <a:r>
              <a:rPr lang="ru-RU" dirty="0"/>
              <a:t>. и доп. - М. : ГЭОТАР-Медиа, 2013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r>
              <a:rPr lang="ru-RU" dirty="0"/>
              <a:t>Стоматология. </a:t>
            </a:r>
            <a:r>
              <a:rPr lang="ru-RU" dirty="0" err="1"/>
              <a:t>Нейростоматология</a:t>
            </a:r>
            <a:r>
              <a:rPr lang="ru-RU" dirty="0"/>
              <a:t>. Дисфункции зубочелюстной системы [Электронный ресурс] : учеб. пособие / Л. С. </a:t>
            </a:r>
            <a:r>
              <a:rPr lang="ru-RU" dirty="0" err="1"/>
              <a:t>Персин</a:t>
            </a:r>
            <a:r>
              <a:rPr lang="ru-RU" dirty="0"/>
              <a:t>, М. Н. Шаров. - М. : ГЭОТАР-Медиа, 2013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Терапевтическая стоматология [Электронный ресурс] : учеб. пособие / И. К. Луцкая. - Минск : </a:t>
            </a:r>
            <a:r>
              <a:rPr lang="ru-RU" dirty="0" err="1"/>
              <a:t>Вышэйшая</a:t>
            </a:r>
            <a:r>
              <a:rPr lang="ru-RU" dirty="0"/>
              <a:t> школа, 2014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r>
              <a:rPr lang="ru-RU" dirty="0"/>
              <a:t>Терапевтическая стоматология [Электронный ресурс] : нац. рук. / гл. ред. Л. А. Дмитриева, Ю. М. </a:t>
            </a:r>
            <a:r>
              <a:rPr lang="ru-RU" dirty="0" err="1"/>
              <a:t>Максимовский</a:t>
            </a:r>
            <a:r>
              <a:rPr lang="ru-RU" dirty="0"/>
              <a:t>. - 2-е изд., </a:t>
            </a:r>
            <a:r>
              <a:rPr lang="ru-RU" dirty="0" err="1"/>
              <a:t>перераб</a:t>
            </a:r>
            <a:r>
              <a:rPr lang="ru-RU" dirty="0"/>
              <a:t>. и доп. - М. : ГЭОТАР-Медиа, 2015. - 888 с. : ил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r>
              <a:rPr lang="ru-RU" dirty="0"/>
              <a:t>Терапевтическая стоматология [Электронный ресурс] : учебник. В 3 ч. Ч. 1. Болезни зубов / ред. Е. А. Волков, О. О. </a:t>
            </a:r>
            <a:r>
              <a:rPr lang="ru-RU" dirty="0" err="1"/>
              <a:t>Янушевич</a:t>
            </a:r>
            <a:r>
              <a:rPr lang="ru-RU" dirty="0"/>
              <a:t>. - М. : ГЭОТАР-Медиа, 2015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r>
              <a:rPr lang="ru-RU" dirty="0"/>
              <a:t>Терапевтическая стоматология [Электронный ресурс] : учебник. В 3 ч. Ч. 2. Болезни пародонта / ред. Г. М. </a:t>
            </a:r>
            <a:r>
              <a:rPr lang="ru-RU" dirty="0" err="1"/>
              <a:t>Барер</a:t>
            </a:r>
            <a:r>
              <a:rPr lang="ru-RU" dirty="0"/>
              <a:t>. - М. : ГЭОТАР-Медиа, 2015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  Терапевтическая стоматология. </a:t>
            </a:r>
            <a:r>
              <a:rPr lang="ru-RU" dirty="0" err="1"/>
              <a:t>Кариесология</a:t>
            </a:r>
            <a:r>
              <a:rPr lang="ru-RU" dirty="0"/>
              <a:t> и заболевания твердых тканей зубов. </a:t>
            </a:r>
            <a:r>
              <a:rPr lang="ru-RU" dirty="0" err="1"/>
              <a:t>Эндодонтия</a:t>
            </a:r>
            <a:r>
              <a:rPr lang="ru-RU" dirty="0"/>
              <a:t> [Электронный ресурс] : рук. к </a:t>
            </a:r>
            <a:r>
              <a:rPr lang="ru-RU" dirty="0" err="1"/>
              <a:t>практ</a:t>
            </a:r>
            <a:r>
              <a:rPr lang="ru-RU" dirty="0"/>
              <a:t>. занятиям: учеб. пособие / Ю. М. </a:t>
            </a:r>
            <a:r>
              <a:rPr lang="ru-RU" dirty="0" err="1"/>
              <a:t>Максимовский</a:t>
            </a:r>
            <a:r>
              <a:rPr lang="ru-RU" dirty="0"/>
              <a:t>, А. В. </a:t>
            </a:r>
            <a:r>
              <a:rPr lang="ru-RU" dirty="0" err="1"/>
              <a:t>Митронин</a:t>
            </a:r>
            <a:r>
              <a:rPr lang="ru-RU" dirty="0"/>
              <a:t> ; ред. Ю. М. </a:t>
            </a:r>
            <a:r>
              <a:rPr lang="ru-RU" dirty="0" err="1"/>
              <a:t>Максимовский</a:t>
            </a:r>
            <a:r>
              <a:rPr lang="ru-RU" dirty="0"/>
              <a:t>. - М. : ГЭОТАР-Медиа, 2016.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518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Благодарю за внимание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8393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Цель лекции</a:t>
            </a:r>
            <a:endParaRPr lang="ru-RU" sz="40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23083296"/>
              </p:ext>
            </p:extLst>
          </p:nvPr>
        </p:nvGraphicFramePr>
        <p:xfrm>
          <a:off x="1187624" y="260648"/>
          <a:ext cx="691276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748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Задачи:</a:t>
            </a:r>
            <a:endParaRPr lang="ru-RU" sz="40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32844192"/>
              </p:ext>
            </p:extLst>
          </p:nvPr>
        </p:nvGraphicFramePr>
        <p:xfrm>
          <a:off x="539552" y="0"/>
          <a:ext cx="79928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101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chemeClr val="bg1"/>
                </a:solidFill>
              </a:rPr>
              <a:t>Герметизация </a:t>
            </a:r>
            <a:r>
              <a:rPr lang="ru-RU" altLang="ru-RU" dirty="0" err="1">
                <a:solidFill>
                  <a:schemeClr val="bg1"/>
                </a:solidFill>
              </a:rPr>
              <a:t>фиссур</a:t>
            </a:r>
            <a:r>
              <a:rPr lang="ru-RU" altLang="ru-RU" dirty="0">
                <a:solidFill>
                  <a:schemeClr val="bg1"/>
                </a:solidFill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</a:rPr>
              <a:t>временных зубов: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21605098"/>
              </p:ext>
            </p:extLst>
          </p:nvPr>
        </p:nvGraphicFramePr>
        <p:xfrm>
          <a:off x="827584" y="1196752"/>
          <a:ext cx="748883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223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chemeClr val="bg1"/>
                </a:solidFill>
              </a:rPr>
              <a:t>Герметизация </a:t>
            </a:r>
            <a:r>
              <a:rPr lang="ru-RU" altLang="ru-RU" dirty="0" err="1">
                <a:solidFill>
                  <a:schemeClr val="bg1"/>
                </a:solidFill>
              </a:rPr>
              <a:t>фиссур</a:t>
            </a:r>
            <a:r>
              <a:rPr lang="ru-RU" altLang="ru-RU" dirty="0">
                <a:solidFill>
                  <a:schemeClr val="bg1"/>
                </a:solidFill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</a:rPr>
              <a:t>временных зубов (Серебрение):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tdvladmiva.ru/pictures/argenat_dvuhkomp_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1" b="9443"/>
          <a:stretch/>
        </p:blipFill>
        <p:spPr bwMode="auto">
          <a:xfrm>
            <a:off x="2411760" y="3708046"/>
            <a:ext cx="5192604" cy="298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3877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Действующие вещества: </a:t>
            </a:r>
            <a:r>
              <a:rPr lang="ru-RU" dirty="0" smtClean="0">
                <a:solidFill>
                  <a:schemeClr val="bg1"/>
                </a:solidFill>
              </a:rPr>
              <a:t>серебро азотнокислое (нитрат серебра), восстановитель серебра.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Механизм действия:</a:t>
            </a:r>
            <a:r>
              <a:rPr lang="ru-RU" sz="2000" dirty="0">
                <a:solidFill>
                  <a:schemeClr val="bg1"/>
                </a:solidFill>
              </a:rPr>
              <a:t> </a:t>
            </a:r>
            <a:r>
              <a:rPr lang="ru-RU" sz="2000" dirty="0" smtClean="0">
                <a:solidFill>
                  <a:schemeClr val="bg1"/>
                </a:solidFill>
              </a:rPr>
              <a:t>проникая в </a:t>
            </a:r>
            <a:r>
              <a:rPr lang="ru-RU" sz="2000" dirty="0">
                <a:solidFill>
                  <a:schemeClr val="bg1"/>
                </a:solidFill>
              </a:rPr>
              <a:t>макро- и </a:t>
            </a:r>
            <a:r>
              <a:rPr lang="ru-RU" sz="2000" dirty="0" err="1" smtClean="0">
                <a:solidFill>
                  <a:schemeClr val="bg1"/>
                </a:solidFill>
              </a:rPr>
              <a:t>микроканальцы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твердых тканей зуба, </a:t>
            </a:r>
            <a:r>
              <a:rPr lang="ru-RU" sz="2000" dirty="0" smtClean="0">
                <a:solidFill>
                  <a:schemeClr val="bg1"/>
                </a:solidFill>
              </a:rPr>
              <a:t>серебро восстанавливается и заполняет </a:t>
            </a:r>
            <a:r>
              <a:rPr lang="ru-RU" sz="2000" dirty="0">
                <a:solidFill>
                  <a:schemeClr val="bg1"/>
                </a:solidFill>
              </a:rPr>
              <a:t>просвет </a:t>
            </a:r>
            <a:r>
              <a:rPr lang="ru-RU" sz="2000" dirty="0" smtClean="0">
                <a:solidFill>
                  <a:schemeClr val="bg1"/>
                </a:solidFill>
              </a:rPr>
              <a:t>дентинных канальцев в виде густо расположенных зерен. Обладает бактерицидным действием, обеспечивая </a:t>
            </a:r>
            <a:r>
              <a:rPr lang="ru-RU" sz="2000" dirty="0">
                <a:solidFill>
                  <a:schemeClr val="bg1"/>
                </a:solidFill>
              </a:rPr>
              <a:t>подавляющее воздействие на ферменты, разрушающие минеральные вещества молочных </a:t>
            </a:r>
            <a:r>
              <a:rPr lang="ru-RU" sz="2000" dirty="0" smtClean="0">
                <a:solidFill>
                  <a:schemeClr val="bg1"/>
                </a:solidFill>
              </a:rPr>
              <a:t>зубов.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6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chemeClr val="bg1"/>
                </a:solidFill>
              </a:rPr>
              <a:t>Герметизация </a:t>
            </a:r>
            <a:r>
              <a:rPr lang="ru-RU" altLang="ru-RU" dirty="0" err="1">
                <a:solidFill>
                  <a:schemeClr val="bg1"/>
                </a:solidFill>
              </a:rPr>
              <a:t>фиссур</a:t>
            </a:r>
            <a:r>
              <a:rPr lang="ru-RU" altLang="ru-RU" dirty="0">
                <a:solidFill>
                  <a:schemeClr val="bg1"/>
                </a:solidFill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</a:rPr>
              <a:t>временных зубов (</a:t>
            </a:r>
            <a:r>
              <a:rPr lang="ru-RU" altLang="ru-RU" dirty="0" err="1" smtClean="0">
                <a:solidFill>
                  <a:schemeClr val="bg1"/>
                </a:solidFill>
              </a:rPr>
              <a:t>Серебрение+фторирование</a:t>
            </a:r>
            <a:r>
              <a:rPr lang="ru-RU" altLang="ru-RU" dirty="0" smtClean="0">
                <a:solidFill>
                  <a:schemeClr val="bg1"/>
                </a:solidFill>
              </a:rPr>
              <a:t>):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olivricko.ru/uploads/main-page/max/safora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88837"/>
            <a:ext cx="3528392" cy="326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nigmadent.ru/upload/catalog/71_324_15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97965"/>
            <a:ext cx="3158040" cy="332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557" y="1340768"/>
            <a:ext cx="8229600" cy="3847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Действующее вещество: </a:t>
            </a:r>
            <a:r>
              <a:rPr lang="ru-RU" dirty="0">
                <a:solidFill>
                  <a:schemeClr val="bg1"/>
                </a:solidFill>
              </a:rPr>
              <a:t>диамин фтористого </a:t>
            </a:r>
            <a:r>
              <a:rPr lang="ru-RU" dirty="0" smtClean="0">
                <a:solidFill>
                  <a:schemeClr val="bg1"/>
                </a:solidFill>
              </a:rPr>
              <a:t>серебра</a:t>
            </a:r>
            <a:r>
              <a:rPr lang="ru-RU" b="1" dirty="0" smtClean="0">
                <a:solidFill>
                  <a:schemeClr val="bg1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Механизм действия: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преобразование </a:t>
            </a:r>
            <a:r>
              <a:rPr lang="ru-RU" sz="2000" dirty="0">
                <a:solidFill>
                  <a:schemeClr val="bg1"/>
                </a:solidFill>
              </a:rPr>
              <a:t>ионов кальция и </a:t>
            </a:r>
            <a:r>
              <a:rPr lang="ru-RU" sz="2000" dirty="0" err="1">
                <a:solidFill>
                  <a:schemeClr val="bg1"/>
                </a:solidFill>
              </a:rPr>
              <a:t>ортофосфат</a:t>
            </a:r>
            <a:r>
              <a:rPr lang="ru-RU" sz="2000" dirty="0">
                <a:solidFill>
                  <a:schemeClr val="bg1"/>
                </a:solidFill>
              </a:rPr>
              <a:t>-ионов гидроксиапатита зуба </a:t>
            </a:r>
            <a:r>
              <a:rPr lang="ru-RU" sz="2000" dirty="0" smtClean="0">
                <a:solidFill>
                  <a:schemeClr val="bg1"/>
                </a:solidFill>
              </a:rPr>
              <a:t>в </a:t>
            </a:r>
            <a:r>
              <a:rPr lang="ru-RU" sz="2000" dirty="0">
                <a:solidFill>
                  <a:schemeClr val="bg1"/>
                </a:solidFill>
              </a:rPr>
              <a:t>мелкодисперсные кристаллы </a:t>
            </a:r>
            <a:r>
              <a:rPr lang="ru-RU" sz="2000" dirty="0" err="1">
                <a:solidFill>
                  <a:schemeClr val="bg1"/>
                </a:solidFill>
              </a:rPr>
              <a:t>ортофосфата</a:t>
            </a:r>
            <a:r>
              <a:rPr lang="ru-RU" sz="2000" dirty="0">
                <a:solidFill>
                  <a:schemeClr val="bg1"/>
                </a:solidFill>
              </a:rPr>
              <a:t> серебра и фтористого кальция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>
                <a:solidFill>
                  <a:schemeClr val="bg1"/>
                </a:solidFill>
              </a:rPr>
              <a:t>укрепляющие структуру </a:t>
            </a:r>
            <a:r>
              <a:rPr lang="ru-RU" sz="2000" dirty="0" smtClean="0">
                <a:solidFill>
                  <a:schemeClr val="bg1"/>
                </a:solidFill>
              </a:rPr>
              <a:t>дентина, коагулируя </a:t>
            </a:r>
            <a:r>
              <a:rPr lang="ru-RU" sz="2000" dirty="0">
                <a:solidFill>
                  <a:schemeClr val="bg1"/>
                </a:solidFill>
              </a:rPr>
              <a:t>протеины органической составляющей </a:t>
            </a:r>
            <a:r>
              <a:rPr lang="ru-RU" sz="2000" dirty="0" smtClean="0">
                <a:solidFill>
                  <a:schemeClr val="bg1"/>
                </a:solidFill>
              </a:rPr>
              <a:t>дентина и </a:t>
            </a:r>
            <a:r>
              <a:rPr lang="ru-RU" sz="2000" dirty="0">
                <a:solidFill>
                  <a:schemeClr val="bg1"/>
                </a:solidFill>
              </a:rPr>
              <a:t>блокируя проникающие полости твердых тканей </a:t>
            </a:r>
            <a:r>
              <a:rPr lang="ru-RU" sz="2000" dirty="0" smtClean="0">
                <a:solidFill>
                  <a:schemeClr val="bg1"/>
                </a:solidFill>
              </a:rPr>
              <a:t>зуба.</a:t>
            </a:r>
          </a:p>
        </p:txBody>
      </p:sp>
    </p:spTree>
    <p:extLst>
      <p:ext uri="{BB962C8B-B14F-4D97-AF65-F5344CB8AC3E}">
        <p14:creationId xmlns:p14="http://schemas.microsoft.com/office/powerpoint/2010/main" val="128354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chemeClr val="bg1"/>
                </a:solidFill>
              </a:rPr>
              <a:t>Герметизация </a:t>
            </a:r>
            <a:r>
              <a:rPr lang="ru-RU" altLang="ru-RU" dirty="0" err="1">
                <a:solidFill>
                  <a:schemeClr val="bg1"/>
                </a:solidFill>
              </a:rPr>
              <a:t>фиссур</a:t>
            </a:r>
            <a:r>
              <a:rPr lang="ru-RU" altLang="ru-RU" dirty="0">
                <a:solidFill>
                  <a:schemeClr val="bg1"/>
                </a:solidFill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</a:rPr>
              <a:t>временных зубов (Глубокое фторирование):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gluftored-2po10_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8" b="7975"/>
          <a:stretch/>
        </p:blipFill>
        <p:spPr bwMode="auto">
          <a:xfrm>
            <a:off x="5652120" y="3789040"/>
            <a:ext cx="3061345" cy="283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omegadent.ru/L_PROFILAKT/Triftori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542" y="715516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ptimal-nnov.narod.ru/olderfiles/1/jem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8" r="14436"/>
          <a:stretch/>
        </p:blipFill>
        <p:spPr bwMode="auto">
          <a:xfrm>
            <a:off x="323527" y="1484783"/>
            <a:ext cx="5026205" cy="48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59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chemeClr val="bg1"/>
                </a:solidFill>
              </a:rPr>
              <a:t>Герметизация </a:t>
            </a:r>
            <a:r>
              <a:rPr lang="ru-RU" altLang="ru-RU" dirty="0" err="1">
                <a:solidFill>
                  <a:schemeClr val="bg1"/>
                </a:solidFill>
              </a:rPr>
              <a:t>фиссур</a:t>
            </a:r>
            <a:r>
              <a:rPr lang="ru-RU" altLang="ru-RU" dirty="0">
                <a:solidFill>
                  <a:schemeClr val="bg1"/>
                </a:solidFill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</a:rPr>
              <a:t>временных зубов (Глубокое фторирование):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1196752"/>
            <a:ext cx="6264696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Действующее вещество: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chemeClr val="bg1"/>
                </a:solidFill>
              </a:rPr>
              <a:t>Жидкость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dirty="0">
                <a:solidFill>
                  <a:schemeClr val="bg1"/>
                </a:solidFill>
              </a:rPr>
              <a:t>безводный фтористый силикат магния, безводный фтористый силикат меди-||, фтористый натрий (в качестве стабилизатора), дистиллированная вода. 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u="sng" dirty="0" smtClean="0">
                <a:solidFill>
                  <a:schemeClr val="bg1"/>
                </a:solidFill>
              </a:rPr>
              <a:t>Суспензия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dirty="0">
                <a:solidFill>
                  <a:schemeClr val="bg1"/>
                </a:solidFill>
              </a:rPr>
              <a:t>гидроокись кальция высокодисперсная, </a:t>
            </a:r>
            <a:r>
              <a:rPr lang="ru-RU" dirty="0" err="1">
                <a:solidFill>
                  <a:schemeClr val="bg1"/>
                </a:solidFill>
              </a:rPr>
              <a:t>метилцеллюлоза</a:t>
            </a:r>
            <a:r>
              <a:rPr lang="ru-RU" dirty="0">
                <a:solidFill>
                  <a:schemeClr val="bg1"/>
                </a:solidFill>
              </a:rPr>
              <a:t>, дистиллированная вода.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Механизм действия: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Тифенфлюорид</a:t>
            </a:r>
            <a:r>
              <a:rPr lang="ru-RU" sz="2000" dirty="0">
                <a:solidFill>
                  <a:schemeClr val="bg1"/>
                </a:solidFill>
              </a:rPr>
              <a:t> в сочетании с гидроокисью кальция высокодисперсной, наносимые последовательно </a:t>
            </a:r>
            <a:r>
              <a:rPr lang="ru-RU" sz="2000" dirty="0" smtClean="0">
                <a:solidFill>
                  <a:schemeClr val="bg1"/>
                </a:solidFill>
              </a:rPr>
              <a:t>образуют субмикроскопические кристаллики </a:t>
            </a:r>
            <a:r>
              <a:rPr lang="ru-RU" sz="2000" dirty="0">
                <a:solidFill>
                  <a:schemeClr val="bg1"/>
                </a:solidFill>
              </a:rPr>
              <a:t>CaF2 </a:t>
            </a:r>
            <a:r>
              <a:rPr lang="ru-RU" sz="2000" dirty="0" smtClean="0">
                <a:solidFill>
                  <a:schemeClr val="bg1"/>
                </a:solidFill>
              </a:rPr>
              <a:t>(50 А) внутри </a:t>
            </a:r>
            <a:r>
              <a:rPr lang="ru-RU" sz="2000" dirty="0">
                <a:solidFill>
                  <a:schemeClr val="bg1"/>
                </a:solidFill>
              </a:rPr>
              <a:t>пор разрыхленной </a:t>
            </a:r>
            <a:r>
              <a:rPr lang="ru-RU" sz="2000" dirty="0" smtClean="0">
                <a:solidFill>
                  <a:schemeClr val="bg1"/>
                </a:solidFill>
              </a:rPr>
              <a:t>эмали. Частицы фторидов кальция и магния упакованы </a:t>
            </a:r>
            <a:r>
              <a:rPr lang="ru-RU" sz="2000" dirty="0">
                <a:solidFill>
                  <a:schemeClr val="bg1"/>
                </a:solidFill>
              </a:rPr>
              <a:t>гелем кремниевой кислоты </a:t>
            </a:r>
            <a:r>
              <a:rPr lang="ru-RU" sz="2000" dirty="0" smtClean="0">
                <a:solidFill>
                  <a:schemeClr val="bg1"/>
                </a:solidFill>
              </a:rPr>
              <a:t>и защищены </a:t>
            </a:r>
            <a:r>
              <a:rPr lang="ru-RU" sz="2000" dirty="0">
                <a:solidFill>
                  <a:schemeClr val="bg1"/>
                </a:solidFill>
              </a:rPr>
              <a:t>от механических воздействий, </a:t>
            </a:r>
            <a:r>
              <a:rPr lang="ru-RU" sz="2000" dirty="0" smtClean="0">
                <a:solidFill>
                  <a:schemeClr val="bg1"/>
                </a:solidFill>
              </a:rPr>
              <a:t>что обеспечивает пролонгированный эффект фторирования (до 2 лет).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-20000" contrast="20000"/>
          </a:blip>
          <a:srcRect l="70494" b="25595"/>
          <a:stretch/>
        </p:blipFill>
        <p:spPr bwMode="auto">
          <a:xfrm>
            <a:off x="6444208" y="980728"/>
            <a:ext cx="2405136" cy="537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353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357</TotalTime>
  <Words>428</Words>
  <Application>Microsoft Office PowerPoint</Application>
  <PresentationFormat>Экран (4:3)</PresentationFormat>
  <Paragraphs>101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Tw Cen MT</vt:lpstr>
      <vt:lpstr>Паркет</vt:lpstr>
      <vt:lpstr>Тема:  Герметизация фиссур, как метод первичной профилактики кариеса зубов</vt:lpstr>
      <vt:lpstr>План лекции</vt:lpstr>
      <vt:lpstr>Цель лекции</vt:lpstr>
      <vt:lpstr>Задачи:</vt:lpstr>
      <vt:lpstr>Герметизация фиссур временных зубов:</vt:lpstr>
      <vt:lpstr>Герметизация фиссур временных зубов (Серебрение):</vt:lpstr>
      <vt:lpstr>Герметизация фиссур временных зубов (Серебрение+фторирование):</vt:lpstr>
      <vt:lpstr>Герметизация фиссур временных зубов (Глубокое фторирование):</vt:lpstr>
      <vt:lpstr>Герметизация фиссур временных зубов (Глубокое фторирование):</vt:lpstr>
      <vt:lpstr>Герметизация фиссур временных зубов (покрытие СИЦ):</vt:lpstr>
      <vt:lpstr>Герметизация фиссур временных зубов (покрытие СИЦ):</vt:lpstr>
      <vt:lpstr>Герметизация фиссур временных зубов (покрытие СИЦ):</vt:lpstr>
      <vt:lpstr>Герметизация фиссур временных зубов (покрытие СИЦ):</vt:lpstr>
      <vt:lpstr>Герметизация фиссур постоянных зубов:</vt:lpstr>
      <vt:lpstr>Герметизация фиссур постоянных зубов:</vt:lpstr>
      <vt:lpstr>Герметизация фиссур постоянных зубов:</vt:lpstr>
      <vt:lpstr>Герметизация фиссур постоянных зубов (подготовка фиссуры):</vt:lpstr>
      <vt:lpstr>Герметизация фиссур постоянных зубов (подготовка фиссуры - фиссуротомия):</vt:lpstr>
      <vt:lpstr>Герметизация фиссур постоянных зубов (подготовка фиссуры - фиссуротомия):</vt:lpstr>
      <vt:lpstr>Герметизация фиссур постоянных зубов (подготовка фиссуры - стерилизация):</vt:lpstr>
      <vt:lpstr>Оценка качества классической герметизации фиссур</vt:lpstr>
      <vt:lpstr>Оценка сохранности герметика</vt:lpstr>
      <vt:lpstr>Презентация PowerPoint</vt:lpstr>
      <vt:lpstr>Благодарю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Герметизация фиссур, как метод первичной профилактики кариеса зубов</dc:title>
  <dc:creator>Vera Ya</dc:creator>
  <cp:lastModifiedBy>user</cp:lastModifiedBy>
  <cp:revision>30</cp:revision>
  <dcterms:created xsi:type="dcterms:W3CDTF">2013-09-30T03:21:18Z</dcterms:created>
  <dcterms:modified xsi:type="dcterms:W3CDTF">2020-11-09T04:35:17Z</dcterms:modified>
</cp:coreProperties>
</file>