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60" r:id="rId3"/>
    <p:sldId id="261" r:id="rId4"/>
    <p:sldId id="262" r:id="rId5"/>
    <p:sldId id="258" r:id="rId6"/>
    <p:sldId id="263" r:id="rId7"/>
    <p:sldId id="265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CD15F-2A29-4CC7-89C7-F7B240998376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374E2-DAE2-452F-B7C7-3F609FB60B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374E2-DAE2-452F-B7C7-3F609FB60B5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76672"/>
            <a:ext cx="6400800" cy="2286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 товара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4365104"/>
            <a:ext cx="6400800" cy="1509712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Эркин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кызы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Айданек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Студентка 313 группы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XYiwyL_55w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100" y="2484437"/>
            <a:ext cx="36576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Содержимое 5" descr="90SlK66BpAM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76850" y="2484437"/>
            <a:ext cx="3657600" cy="2743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Приемка товаров должна производиться немедленно по прибытии груза. Несвоевременное получение продукции влечет за собой довольно солидную уплату штрафов. Груз, поступающий в исправной таре и не вызывающий сомнений в результате осмотра и взвешивания, принимается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фармацевтом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количеству мест, контейнеров и массе «брутто», согласно сопроводительным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документам.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4941168"/>
            <a:ext cx="72728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052736"/>
            <a:ext cx="7272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при приемке от органов транспорта обнаруживается повреждение или порча груза, несоответствие его наименования и массы, или количества мест данным, указанным в транспортном документе, 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фармацевт обязан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потребовать вскрытия поврежденных грузовых мест товара для проверки соответствия его количества и качества сопроводительным документам.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980728"/>
            <a:ext cx="76328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случае порчи груза по вине транспортного ведомства приглашается представитель бюро транспортных экспертиз. Аптека имеет право отказаться от такого груза.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 обнаружении недостачи, боя, порчи товара составляют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отражаются условия поставки, причины, претензии, размер ущерба.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 служит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основанием для предъявления претензии (иска) к транспортной организации.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764704"/>
            <a:ext cx="7488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Далее фармацевт обязан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проверить соответствие наименования, вида, цены и количества тем данным, которые указаны в товарно-транспортных накладных, т.е. произвести приемку товаров по количеству товарных единиц и массе нетто, по качеству и комплектности. Окончив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приемку подписывает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сопроводительные документы, подтвердив факт приемки.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XOrI_O9i4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899044" y="1213524"/>
            <a:ext cx="4354024" cy="5760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ux5Pbgulq9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815221" y="649276"/>
            <a:ext cx="4581004" cy="61080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kDxgry2WX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556792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39752" y="764704"/>
            <a:ext cx="6400800" cy="424847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После приемки товара на бумажном носителе, фармацевт заносит  полученный товар в систему базы данных. 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Далее распределяет их по местам хранения.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160</Words>
  <Application>Microsoft Office PowerPoint</Application>
  <PresentationFormat>Экран (4:3)</PresentationFormat>
  <Paragraphs>12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Прием товара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styx</dc:creator>
  <cp:lastModifiedBy>styx</cp:lastModifiedBy>
  <cp:revision>7</cp:revision>
  <dcterms:created xsi:type="dcterms:W3CDTF">2019-02-20T14:56:33Z</dcterms:created>
  <dcterms:modified xsi:type="dcterms:W3CDTF">2019-04-16T17:17:09Z</dcterms:modified>
</cp:coreProperties>
</file>