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DE2"/>
          </a:solidFill>
        </a:fill>
      </a:tcStyle>
    </a:wholeTbl>
    <a:band2H>
      <a:tcTxStyle b="def" i="def"/>
      <a:tcStyle>
        <a:tcBdr/>
        <a:fill>
          <a:solidFill>
            <a:srgbClr val="ECEFF1"/>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D3D1"/>
          </a:solidFill>
        </a:fill>
      </a:tcStyle>
    </a:wholeTbl>
    <a:band2H>
      <a:tcTxStyle b="def" i="def"/>
      <a:tcStyle>
        <a:tcBdr/>
        <a:fill>
          <a:solidFill>
            <a:srgbClr val="ECEA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DBD4"/>
          </a:solidFill>
        </a:fill>
      </a:tcStyle>
    </a:wholeTbl>
    <a:band2H>
      <a:tcTxStyle b="def" i="def"/>
      <a:tcStyle>
        <a:tcBdr/>
        <a:fill>
          <a:solidFill>
            <a:srgbClr val="EFEE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3" name="Shape 113"/>
          <p:cNvSpPr/>
          <p:nvPr>
            <p:ph type="sldImg"/>
          </p:nvPr>
        </p:nvSpPr>
        <p:spPr>
          <a:xfrm>
            <a:off x="1143000" y="685800"/>
            <a:ext cx="4572000" cy="3429000"/>
          </a:xfrm>
          <a:prstGeom prst="rect">
            <a:avLst/>
          </a:prstGeom>
        </p:spPr>
        <p:txBody>
          <a:bodyPr/>
          <a:lstStyle/>
          <a:p>
            <a:pPr/>
          </a:p>
        </p:txBody>
      </p:sp>
      <p:sp>
        <p:nvSpPr>
          <p:cNvPr id="114" name="Shape 114"/>
          <p:cNvSpPr/>
          <p:nvPr>
            <p:ph type="body" sz="quarter" idx="1"/>
          </p:nvPr>
        </p:nvSpPr>
        <p:spPr>
          <a:xfrm>
            <a:off x="914400" y="4343400"/>
            <a:ext cx="5029200" cy="4114800"/>
          </a:xfrm>
          <a:prstGeom prst="rect">
            <a:avLst/>
          </a:prstGeom>
        </p:spPr>
        <p:txBody>
          <a:bodyPr/>
          <a:lstStyle/>
          <a:p>
            <a:pPr/>
          </a:p>
        </p:txBody>
      </p:sp>
    </p:spTree>
  </p:cSld>
  <p:clrMap bg1="dk1" tx1="lt1" bg2="dk2" tx2="lt2" accent1="accent1" accent2="accent2" accent3="accent3" accent4="accent4" accent5="accent5" accent6="accent6" hlink="hlink" folHlink="folHlink"/>
  <p:notesStyle>
    <a:lvl1pPr latinLnBrk="0">
      <a:defRPr sz="1200">
        <a:solidFill>
          <a:srgbClr val="FFFFFF"/>
        </a:solidFill>
        <a:latin typeface="+mj-lt"/>
        <a:ea typeface="+mj-ea"/>
        <a:cs typeface="+mj-cs"/>
        <a:sym typeface="Arial Narrow"/>
      </a:defRPr>
    </a:lvl1pPr>
    <a:lvl2pPr indent="228600" latinLnBrk="0">
      <a:defRPr sz="1200">
        <a:solidFill>
          <a:srgbClr val="FFFFFF"/>
        </a:solidFill>
        <a:latin typeface="+mj-lt"/>
        <a:ea typeface="+mj-ea"/>
        <a:cs typeface="+mj-cs"/>
        <a:sym typeface="Arial Narrow"/>
      </a:defRPr>
    </a:lvl2pPr>
    <a:lvl3pPr indent="457200" latinLnBrk="0">
      <a:defRPr sz="1200">
        <a:solidFill>
          <a:srgbClr val="FFFFFF"/>
        </a:solidFill>
        <a:latin typeface="+mj-lt"/>
        <a:ea typeface="+mj-ea"/>
        <a:cs typeface="+mj-cs"/>
        <a:sym typeface="Arial Narrow"/>
      </a:defRPr>
    </a:lvl3pPr>
    <a:lvl4pPr indent="685800" latinLnBrk="0">
      <a:defRPr sz="1200">
        <a:solidFill>
          <a:srgbClr val="FFFFFF"/>
        </a:solidFill>
        <a:latin typeface="+mj-lt"/>
        <a:ea typeface="+mj-ea"/>
        <a:cs typeface="+mj-cs"/>
        <a:sym typeface="Arial Narrow"/>
      </a:defRPr>
    </a:lvl4pPr>
    <a:lvl5pPr indent="914400" latinLnBrk="0">
      <a:defRPr sz="1200">
        <a:solidFill>
          <a:srgbClr val="FFFFFF"/>
        </a:solidFill>
        <a:latin typeface="+mj-lt"/>
        <a:ea typeface="+mj-ea"/>
        <a:cs typeface="+mj-cs"/>
        <a:sym typeface="Arial Narrow"/>
      </a:defRPr>
    </a:lvl5pPr>
    <a:lvl6pPr indent="1143000" latinLnBrk="0">
      <a:defRPr sz="1200">
        <a:solidFill>
          <a:srgbClr val="FFFFFF"/>
        </a:solidFill>
        <a:latin typeface="+mj-lt"/>
        <a:ea typeface="+mj-ea"/>
        <a:cs typeface="+mj-cs"/>
        <a:sym typeface="Arial Narrow"/>
      </a:defRPr>
    </a:lvl6pPr>
    <a:lvl7pPr indent="1371600" latinLnBrk="0">
      <a:defRPr sz="1200">
        <a:solidFill>
          <a:srgbClr val="FFFFFF"/>
        </a:solidFill>
        <a:latin typeface="+mj-lt"/>
        <a:ea typeface="+mj-ea"/>
        <a:cs typeface="+mj-cs"/>
        <a:sym typeface="Arial Narrow"/>
      </a:defRPr>
    </a:lvl7pPr>
    <a:lvl8pPr indent="1600200" latinLnBrk="0">
      <a:defRPr sz="1200">
        <a:solidFill>
          <a:srgbClr val="FFFFFF"/>
        </a:solidFill>
        <a:latin typeface="+mj-lt"/>
        <a:ea typeface="+mj-ea"/>
        <a:cs typeface="+mj-cs"/>
        <a:sym typeface="Arial Narrow"/>
      </a:defRPr>
    </a:lvl8pPr>
    <a:lvl9pPr indent="1828800" latinLnBrk="0">
      <a:defRPr sz="1200">
        <a:solidFill>
          <a:srgbClr val="FFFFFF"/>
        </a:solidFill>
        <a:latin typeface="+mj-lt"/>
        <a:ea typeface="+mj-ea"/>
        <a:cs typeface="+mj-cs"/>
        <a:sym typeface="Arial Narrow"/>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Титульный слайд">
    <p:spTree>
      <p:nvGrpSpPr>
        <p:cNvPr id="1" name=""/>
        <p:cNvGrpSpPr/>
        <p:nvPr/>
      </p:nvGrpSpPr>
      <p:grpSpPr>
        <a:xfrm>
          <a:off x="0" y="0"/>
          <a:ext cx="0" cy="0"/>
          <a:chOff x="0" y="0"/>
          <a:chExt cx="0" cy="0"/>
        </a:xfrm>
      </p:grpSpPr>
      <p:pic>
        <p:nvPicPr>
          <p:cNvPr id="12" name="Picture 6" descr="Picture 6"/>
          <p:cNvPicPr>
            <a:picLocks noChangeAspect="1"/>
          </p:cNvPicPr>
          <p:nvPr/>
        </p:nvPicPr>
        <p:blipFill>
          <a:blip r:embed="rId2">
            <a:extLst/>
          </a:blip>
          <a:srcRect l="0" t="33333" r="0" b="0"/>
          <a:stretch>
            <a:fillRect/>
          </a:stretch>
        </p:blipFill>
        <p:spPr>
          <a:xfrm>
            <a:off x="0" y="0"/>
            <a:ext cx="9144000" cy="4572000"/>
          </a:xfrm>
          <a:prstGeom prst="rect">
            <a:avLst/>
          </a:prstGeom>
          <a:ln w="12700">
            <a:miter lim="400000"/>
          </a:ln>
        </p:spPr>
      </p:pic>
      <p:sp>
        <p:nvSpPr>
          <p:cNvPr id="13" name="Уровень текста 1…"/>
          <p:cNvSpPr txBox="1"/>
          <p:nvPr>
            <p:ph type="body" sz="quarter" idx="1"/>
          </p:nvPr>
        </p:nvSpPr>
        <p:spPr>
          <a:xfrm>
            <a:off x="1219200" y="3886200"/>
            <a:ext cx="6400800" cy="1752600"/>
          </a:xfrm>
          <a:prstGeom prst="rect">
            <a:avLst/>
          </a:prstGeom>
        </p:spPr>
        <p:txBody>
          <a:bodyPr/>
          <a:lstStyle>
            <a:lvl1pPr marL="0" indent="0" algn="ctr">
              <a:buClrTx/>
              <a:buSzTx/>
              <a:buFontTx/>
              <a:buNone/>
              <a:defRPr>
                <a:solidFill>
                  <a:srgbClr val="DC9E1F"/>
                </a:solidFill>
              </a:defRPr>
            </a:lvl1pPr>
            <a:lvl2pPr marL="0" indent="457200" algn="ctr">
              <a:buClrTx/>
              <a:buSzTx/>
              <a:buFontTx/>
              <a:buNone/>
              <a:defRPr>
                <a:solidFill>
                  <a:srgbClr val="DC9E1F"/>
                </a:solidFill>
              </a:defRPr>
            </a:lvl2pPr>
            <a:lvl3pPr marL="0" indent="914400" algn="ctr">
              <a:buClrTx/>
              <a:buSzTx/>
              <a:buFontTx/>
              <a:buNone/>
              <a:defRPr>
                <a:solidFill>
                  <a:srgbClr val="DC9E1F"/>
                </a:solidFill>
              </a:defRPr>
            </a:lvl3pPr>
            <a:lvl4pPr marL="0" indent="1371600" algn="ctr">
              <a:buClrTx/>
              <a:buSzTx/>
              <a:buFontTx/>
              <a:buNone/>
              <a:defRPr>
                <a:solidFill>
                  <a:srgbClr val="DC9E1F"/>
                </a:solidFill>
              </a:defRPr>
            </a:lvl4pPr>
            <a:lvl5pPr marL="0" indent="1828800" algn="ctr">
              <a:buClrTx/>
              <a:buSzTx/>
              <a:buFontTx/>
              <a:buNone/>
              <a:defRPr>
                <a:solidFill>
                  <a:srgbClr val="DC9E1F"/>
                </a:solidFill>
              </a:defRP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4" name="Текст заголовка"/>
          <p:cNvSpPr txBox="1"/>
          <p:nvPr>
            <p:ph type="title"/>
          </p:nvPr>
        </p:nvSpPr>
        <p:spPr>
          <a:xfrm>
            <a:off x="685800" y="2007887"/>
            <a:ext cx="7772400" cy="1470026"/>
          </a:xfrm>
          <a:prstGeom prst="rect">
            <a:avLst/>
          </a:prstGeom>
        </p:spPr>
        <p:txBody>
          <a:bodyPr/>
          <a:lstStyle>
            <a:lvl1pPr algn="ctr">
              <a:defRPr sz="3200"/>
            </a:lvl1pPr>
          </a:lstStyle>
          <a:p>
            <a:pPr/>
            <a:r>
              <a:t>Текст заголовка</a:t>
            </a:r>
          </a:p>
        </p:txBody>
      </p:sp>
      <p:sp>
        <p:nvSpPr>
          <p:cNvPr id="15"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Заголовок и вертикальный текст">
    <p:spTree>
      <p:nvGrpSpPr>
        <p:cNvPr id="1" name=""/>
        <p:cNvGrpSpPr/>
        <p:nvPr/>
      </p:nvGrpSpPr>
      <p:grpSpPr>
        <a:xfrm>
          <a:off x="0" y="0"/>
          <a:ext cx="0" cy="0"/>
          <a:chOff x="0" y="0"/>
          <a:chExt cx="0" cy="0"/>
        </a:xfrm>
      </p:grpSpPr>
      <p:sp>
        <p:nvSpPr>
          <p:cNvPr id="96" name="Текст заголовка"/>
          <p:cNvSpPr txBox="1"/>
          <p:nvPr>
            <p:ph type="title"/>
          </p:nvPr>
        </p:nvSpPr>
        <p:spPr>
          <a:prstGeom prst="rect">
            <a:avLst/>
          </a:prstGeom>
        </p:spPr>
        <p:txBody>
          <a:bodyPr/>
          <a:lstStyle/>
          <a:p>
            <a:pPr/>
            <a:r>
              <a:t>Текст заголовка</a:t>
            </a:r>
          </a:p>
        </p:txBody>
      </p:sp>
      <p:sp>
        <p:nvSpPr>
          <p:cNvPr id="97" name="Уровень текста 1…"/>
          <p:cNvSpPr txBox="1"/>
          <p:nvPr>
            <p:ph type="body" idx="1"/>
          </p:nvPr>
        </p:nvSpPr>
        <p:spPr>
          <a:xfrm>
            <a:off x="609600" y="1600200"/>
            <a:ext cx="7924800" cy="4525963"/>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98"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Вертикальный заголовок и текст">
    <p:spTree>
      <p:nvGrpSpPr>
        <p:cNvPr id="1" name=""/>
        <p:cNvGrpSpPr/>
        <p:nvPr/>
      </p:nvGrpSpPr>
      <p:grpSpPr>
        <a:xfrm>
          <a:off x="0" y="0"/>
          <a:ext cx="0" cy="0"/>
          <a:chOff x="0" y="0"/>
          <a:chExt cx="0" cy="0"/>
        </a:xfrm>
      </p:grpSpPr>
      <p:sp>
        <p:nvSpPr>
          <p:cNvPr id="105" name="Текст заголовка"/>
          <p:cNvSpPr txBox="1"/>
          <p:nvPr>
            <p:ph type="title"/>
          </p:nvPr>
        </p:nvSpPr>
        <p:spPr>
          <a:xfrm>
            <a:off x="6629400" y="274638"/>
            <a:ext cx="2057400" cy="5851526"/>
          </a:xfrm>
          <a:prstGeom prst="rect">
            <a:avLst/>
          </a:prstGeom>
        </p:spPr>
        <p:txBody>
          <a:bodyPr/>
          <a:lstStyle/>
          <a:p>
            <a:pPr/>
            <a:r>
              <a:t>Текст заголовка</a:t>
            </a:r>
          </a:p>
        </p:txBody>
      </p:sp>
      <p:sp>
        <p:nvSpPr>
          <p:cNvPr id="106" name="Уровень текста 1…"/>
          <p:cNvSpPr txBox="1"/>
          <p:nvPr>
            <p:ph type="body" idx="1"/>
          </p:nvPr>
        </p:nvSpPr>
        <p:spPr>
          <a:xfrm>
            <a:off x="457200" y="274638"/>
            <a:ext cx="6019800" cy="5851526"/>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07"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Заголовок и объект">
    <p:spTree>
      <p:nvGrpSpPr>
        <p:cNvPr id="1" name=""/>
        <p:cNvGrpSpPr/>
        <p:nvPr/>
      </p:nvGrpSpPr>
      <p:grpSpPr>
        <a:xfrm>
          <a:off x="0" y="0"/>
          <a:ext cx="0" cy="0"/>
          <a:chOff x="0" y="0"/>
          <a:chExt cx="0" cy="0"/>
        </a:xfrm>
      </p:grpSpPr>
      <p:sp>
        <p:nvSpPr>
          <p:cNvPr id="22" name="Текст заголовка"/>
          <p:cNvSpPr txBox="1"/>
          <p:nvPr>
            <p:ph type="title"/>
          </p:nvPr>
        </p:nvSpPr>
        <p:spPr>
          <a:prstGeom prst="rect">
            <a:avLst/>
          </a:prstGeom>
        </p:spPr>
        <p:txBody>
          <a:bodyPr/>
          <a:lstStyle/>
          <a:p>
            <a:pPr/>
            <a:r>
              <a:t>Текст заголовка</a:t>
            </a:r>
          </a:p>
        </p:txBody>
      </p:sp>
      <p:sp>
        <p:nvSpPr>
          <p:cNvPr id="23" name="Уровень текста 1…"/>
          <p:cNvSpPr txBox="1"/>
          <p:nvPr>
            <p:ph type="body" idx="1"/>
          </p:nvPr>
        </p:nvSpPr>
        <p:spPr>
          <a:xfrm>
            <a:off x="609600" y="1600200"/>
            <a:ext cx="7924800" cy="4114800"/>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4"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Заголовок раздела">
    <p:spTree>
      <p:nvGrpSpPr>
        <p:cNvPr id="1" name=""/>
        <p:cNvGrpSpPr/>
        <p:nvPr/>
      </p:nvGrpSpPr>
      <p:grpSpPr>
        <a:xfrm>
          <a:off x="0" y="0"/>
          <a:ext cx="0" cy="0"/>
          <a:chOff x="0" y="0"/>
          <a:chExt cx="0" cy="0"/>
        </a:xfrm>
      </p:grpSpPr>
      <p:sp>
        <p:nvSpPr>
          <p:cNvPr id="31" name="Текст заголовка"/>
          <p:cNvSpPr txBox="1"/>
          <p:nvPr>
            <p:ph type="title"/>
          </p:nvPr>
        </p:nvSpPr>
        <p:spPr>
          <a:xfrm>
            <a:off x="609600" y="4962525"/>
            <a:ext cx="7885114" cy="1362075"/>
          </a:xfrm>
          <a:prstGeom prst="rect">
            <a:avLst/>
          </a:prstGeom>
        </p:spPr>
        <p:txBody>
          <a:bodyPr anchor="t"/>
          <a:lstStyle>
            <a:lvl1pPr>
              <a:defRPr sz="3200"/>
            </a:lvl1pPr>
          </a:lstStyle>
          <a:p>
            <a:pPr/>
            <a:r>
              <a:t>Текст заголовка</a:t>
            </a:r>
          </a:p>
        </p:txBody>
      </p:sp>
      <p:sp>
        <p:nvSpPr>
          <p:cNvPr id="32" name="Уровень текста 1…"/>
          <p:cNvSpPr txBox="1"/>
          <p:nvPr>
            <p:ph type="body" sz="quarter" idx="1"/>
          </p:nvPr>
        </p:nvSpPr>
        <p:spPr>
          <a:xfrm>
            <a:off x="609600" y="3462337"/>
            <a:ext cx="7885114" cy="1500188"/>
          </a:xfrm>
          <a:prstGeom prst="rect">
            <a:avLst/>
          </a:prstGeom>
        </p:spPr>
        <p:txBody>
          <a:bodyPr anchor="b"/>
          <a:lstStyle>
            <a:lvl1pPr marL="0" indent="0">
              <a:buClrTx/>
              <a:buSzTx/>
              <a:buFontTx/>
              <a:buNone/>
              <a:defRPr>
                <a:solidFill>
                  <a:srgbClr val="DC9E1F"/>
                </a:solidFill>
              </a:defRPr>
            </a:lvl1pPr>
            <a:lvl2pPr marL="0" indent="457200">
              <a:buClrTx/>
              <a:buSzTx/>
              <a:buFontTx/>
              <a:buNone/>
              <a:defRPr>
                <a:solidFill>
                  <a:srgbClr val="DC9E1F"/>
                </a:solidFill>
              </a:defRPr>
            </a:lvl2pPr>
            <a:lvl3pPr marL="0" indent="914400">
              <a:buClrTx/>
              <a:buSzTx/>
              <a:buFontTx/>
              <a:buNone/>
              <a:defRPr>
                <a:solidFill>
                  <a:srgbClr val="DC9E1F"/>
                </a:solidFill>
              </a:defRPr>
            </a:lvl3pPr>
            <a:lvl4pPr marL="0" indent="1371600">
              <a:buClrTx/>
              <a:buSzTx/>
              <a:buFontTx/>
              <a:buNone/>
              <a:defRPr>
                <a:solidFill>
                  <a:srgbClr val="DC9E1F"/>
                </a:solidFill>
              </a:defRPr>
            </a:lvl4pPr>
            <a:lvl5pPr marL="0" indent="1828800">
              <a:buClrTx/>
              <a:buSzTx/>
              <a:buFontTx/>
              <a:buNone/>
              <a:defRPr>
                <a:solidFill>
                  <a:srgbClr val="DC9E1F"/>
                </a:solidFill>
              </a:defRP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Два объекта">
    <p:spTree>
      <p:nvGrpSpPr>
        <p:cNvPr id="1" name=""/>
        <p:cNvGrpSpPr/>
        <p:nvPr/>
      </p:nvGrpSpPr>
      <p:grpSpPr>
        <a:xfrm>
          <a:off x="0" y="0"/>
          <a:ext cx="0" cy="0"/>
          <a:chOff x="0" y="0"/>
          <a:chExt cx="0" cy="0"/>
        </a:xfrm>
      </p:grpSpPr>
      <p:sp>
        <p:nvSpPr>
          <p:cNvPr id="40" name="Уровень текста 1…"/>
          <p:cNvSpPr txBox="1"/>
          <p:nvPr>
            <p:ph type="body" sz="half" idx="1"/>
          </p:nvPr>
        </p:nvSpPr>
        <p:spPr>
          <a:xfrm>
            <a:off x="609600" y="1600200"/>
            <a:ext cx="3733800" cy="4114800"/>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1" name="Текст заголовка"/>
          <p:cNvSpPr txBox="1"/>
          <p:nvPr>
            <p:ph type="title"/>
          </p:nvPr>
        </p:nvSpPr>
        <p:spPr>
          <a:prstGeom prst="rect">
            <a:avLst/>
          </a:prstGeom>
        </p:spPr>
        <p:txBody>
          <a:bodyPr/>
          <a:lstStyle/>
          <a:p>
            <a:pPr/>
            <a:r>
              <a:t>Текст заголовка</a:t>
            </a:r>
          </a:p>
        </p:txBody>
      </p:sp>
      <p:sp>
        <p:nvSpPr>
          <p:cNvPr id="42"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Сравнение">
    <p:spTree>
      <p:nvGrpSpPr>
        <p:cNvPr id="1" name=""/>
        <p:cNvGrpSpPr/>
        <p:nvPr/>
      </p:nvGrpSpPr>
      <p:grpSpPr>
        <a:xfrm>
          <a:off x="0" y="0"/>
          <a:ext cx="0" cy="0"/>
          <a:chOff x="0" y="0"/>
          <a:chExt cx="0" cy="0"/>
        </a:xfrm>
      </p:grpSpPr>
      <p:sp>
        <p:nvSpPr>
          <p:cNvPr id="49" name="Уровень текста 1…"/>
          <p:cNvSpPr txBox="1"/>
          <p:nvPr>
            <p:ph type="body" sz="half" idx="1"/>
          </p:nvPr>
        </p:nvSpPr>
        <p:spPr>
          <a:xfrm>
            <a:off x="4800600" y="2209800"/>
            <a:ext cx="3733800" cy="3505200"/>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0" name="Текст заголовка"/>
          <p:cNvSpPr txBox="1"/>
          <p:nvPr>
            <p:ph type="title"/>
          </p:nvPr>
        </p:nvSpPr>
        <p:spPr>
          <a:prstGeom prst="rect">
            <a:avLst/>
          </a:prstGeom>
        </p:spPr>
        <p:txBody>
          <a:bodyPr/>
          <a:lstStyle/>
          <a:p>
            <a:pPr/>
            <a:r>
              <a:t>Текст заголовка</a:t>
            </a:r>
          </a:p>
        </p:txBody>
      </p:sp>
      <p:sp>
        <p:nvSpPr>
          <p:cNvPr id="51" name="Text Placeholder 2"/>
          <p:cNvSpPr/>
          <p:nvPr>
            <p:ph type="body" sz="quarter" idx="13"/>
          </p:nvPr>
        </p:nvSpPr>
        <p:spPr>
          <a:xfrm>
            <a:off x="609600" y="1600199"/>
            <a:ext cx="3733800" cy="574676"/>
          </a:xfrm>
          <a:prstGeom prst="rect">
            <a:avLst/>
          </a:prstGeom>
        </p:spPr>
        <p:txBody>
          <a:bodyPr anchor="b"/>
          <a:lstStyle/>
          <a:p>
            <a:pPr marL="0" indent="0">
              <a:buClrTx/>
              <a:buSzTx/>
              <a:buFontTx/>
              <a:buNone/>
              <a:defRPr spc="0">
                <a:solidFill>
                  <a:srgbClr val="DC9E1F"/>
                </a:solidFill>
              </a:defRPr>
            </a:pPr>
          </a:p>
        </p:txBody>
      </p:sp>
      <p:sp>
        <p:nvSpPr>
          <p:cNvPr id="52" name="Text Placeholder 4"/>
          <p:cNvSpPr/>
          <p:nvPr>
            <p:ph type="body" sz="quarter" idx="14"/>
          </p:nvPr>
        </p:nvSpPr>
        <p:spPr>
          <a:xfrm>
            <a:off x="4800600" y="1600199"/>
            <a:ext cx="3733800" cy="574676"/>
          </a:xfrm>
          <a:prstGeom prst="rect">
            <a:avLst/>
          </a:prstGeom>
        </p:spPr>
        <p:txBody>
          <a:bodyPr anchor="b"/>
          <a:lstStyle/>
          <a:p>
            <a:pPr marL="0" indent="0">
              <a:buClrTx/>
              <a:buSzTx/>
              <a:buFontTx/>
              <a:buNone/>
              <a:defRPr spc="0">
                <a:solidFill>
                  <a:srgbClr val="DC9E1F"/>
                </a:solidFill>
              </a:defRPr>
            </a:pPr>
          </a:p>
        </p:txBody>
      </p:sp>
      <p:sp>
        <p:nvSpPr>
          <p:cNvPr id="5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Только заголовок">
    <p:spTree>
      <p:nvGrpSpPr>
        <p:cNvPr id="1" name=""/>
        <p:cNvGrpSpPr/>
        <p:nvPr/>
      </p:nvGrpSpPr>
      <p:grpSpPr>
        <a:xfrm>
          <a:off x="0" y="0"/>
          <a:ext cx="0" cy="0"/>
          <a:chOff x="0" y="0"/>
          <a:chExt cx="0" cy="0"/>
        </a:xfrm>
      </p:grpSpPr>
      <p:sp>
        <p:nvSpPr>
          <p:cNvPr id="60" name="Текст заголовка"/>
          <p:cNvSpPr txBox="1"/>
          <p:nvPr>
            <p:ph type="title"/>
          </p:nvPr>
        </p:nvSpPr>
        <p:spPr>
          <a:prstGeom prst="rect">
            <a:avLst/>
          </a:prstGeom>
        </p:spPr>
        <p:txBody>
          <a:bodyPr/>
          <a:lstStyle/>
          <a:p>
            <a:pPr/>
            <a:r>
              <a:t>Текст заголовка</a:t>
            </a:r>
          </a:p>
        </p:txBody>
      </p:sp>
      <p:sp>
        <p:nvSpPr>
          <p:cNvPr id="61"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Пустой слайд">
    <p:spTree>
      <p:nvGrpSpPr>
        <p:cNvPr id="1" name=""/>
        <p:cNvGrpSpPr/>
        <p:nvPr/>
      </p:nvGrpSpPr>
      <p:grpSpPr>
        <a:xfrm>
          <a:off x="0" y="0"/>
          <a:ext cx="0" cy="0"/>
          <a:chOff x="0" y="0"/>
          <a:chExt cx="0" cy="0"/>
        </a:xfrm>
      </p:grpSpPr>
      <p:sp>
        <p:nvSpPr>
          <p:cNvPr id="68"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Объект с подписью">
    <p:spTree>
      <p:nvGrpSpPr>
        <p:cNvPr id="1" name=""/>
        <p:cNvGrpSpPr/>
        <p:nvPr/>
      </p:nvGrpSpPr>
      <p:grpSpPr>
        <a:xfrm>
          <a:off x="0" y="0"/>
          <a:ext cx="0" cy="0"/>
          <a:chOff x="0" y="0"/>
          <a:chExt cx="0" cy="0"/>
        </a:xfrm>
      </p:grpSpPr>
      <p:sp>
        <p:nvSpPr>
          <p:cNvPr id="75" name="Уровень текста 1…"/>
          <p:cNvSpPr txBox="1"/>
          <p:nvPr>
            <p:ph type="body" sz="half" idx="1"/>
          </p:nvPr>
        </p:nvSpPr>
        <p:spPr>
          <a:xfrm>
            <a:off x="3962400" y="1447800"/>
            <a:ext cx="4648200" cy="4267200"/>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6" name="Текст заголовка"/>
          <p:cNvSpPr txBox="1"/>
          <p:nvPr>
            <p:ph type="title"/>
          </p:nvPr>
        </p:nvSpPr>
        <p:spPr>
          <a:xfrm>
            <a:off x="612648" y="1447800"/>
            <a:ext cx="2971801" cy="1097281"/>
          </a:xfrm>
          <a:prstGeom prst="rect">
            <a:avLst/>
          </a:prstGeom>
        </p:spPr>
        <p:txBody>
          <a:bodyPr/>
          <a:lstStyle>
            <a:lvl1pPr>
              <a:defRPr cap="none" sz="1800">
                <a:solidFill>
                  <a:srgbClr val="DC9E1F"/>
                </a:solidFill>
              </a:defRPr>
            </a:lvl1pPr>
          </a:lstStyle>
          <a:p>
            <a:pPr/>
            <a:r>
              <a:t>Текст заголовка</a:t>
            </a:r>
          </a:p>
        </p:txBody>
      </p:sp>
      <p:sp>
        <p:nvSpPr>
          <p:cNvPr id="77" name="Text Placeholder 3"/>
          <p:cNvSpPr/>
          <p:nvPr>
            <p:ph type="body" sz="quarter" idx="13"/>
          </p:nvPr>
        </p:nvSpPr>
        <p:spPr>
          <a:xfrm>
            <a:off x="612648" y="2547890"/>
            <a:ext cx="2971801" cy="3167110"/>
          </a:xfrm>
          <a:prstGeom prst="rect">
            <a:avLst/>
          </a:prstGeom>
        </p:spPr>
        <p:txBody>
          <a:bodyPr lIns="9144" tIns="9144" rIns="9144" bIns="9144"/>
          <a:lstStyle/>
          <a:p>
            <a:pPr marL="0" indent="0">
              <a:buClrTx/>
              <a:buSzTx/>
              <a:buFontTx/>
              <a:buNone/>
              <a:defRPr spc="0" sz="1400"/>
            </a:pPr>
          </a:p>
        </p:txBody>
      </p:sp>
      <p:sp>
        <p:nvSpPr>
          <p:cNvPr id="78"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Рисунок с подписью">
    <p:spTree>
      <p:nvGrpSpPr>
        <p:cNvPr id="1" name=""/>
        <p:cNvGrpSpPr/>
        <p:nvPr/>
      </p:nvGrpSpPr>
      <p:grpSpPr>
        <a:xfrm>
          <a:off x="0" y="0"/>
          <a:ext cx="0" cy="0"/>
          <a:chOff x="0" y="0"/>
          <a:chExt cx="0" cy="0"/>
        </a:xfrm>
      </p:grpSpPr>
      <p:pic>
        <p:nvPicPr>
          <p:cNvPr id="85" name="Picture 10" descr="Picture 10"/>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86" name="Текст заголовка"/>
          <p:cNvSpPr txBox="1"/>
          <p:nvPr>
            <p:ph type="title"/>
          </p:nvPr>
        </p:nvSpPr>
        <p:spPr>
          <a:xfrm>
            <a:off x="609600" y="1447800"/>
            <a:ext cx="2971800" cy="1097281"/>
          </a:xfrm>
          <a:prstGeom prst="rect">
            <a:avLst/>
          </a:prstGeom>
        </p:spPr>
        <p:txBody>
          <a:bodyPr/>
          <a:lstStyle>
            <a:lvl1pPr>
              <a:defRPr cap="none" sz="1800">
                <a:solidFill>
                  <a:srgbClr val="DC9E1F"/>
                </a:solidFill>
              </a:defRPr>
            </a:lvl1pPr>
          </a:lstStyle>
          <a:p>
            <a:pPr/>
            <a:r>
              <a:t>Текст заголовка</a:t>
            </a:r>
          </a:p>
        </p:txBody>
      </p:sp>
      <p:sp>
        <p:nvSpPr>
          <p:cNvPr id="87" name="Picture Placeholder 2"/>
          <p:cNvSpPr/>
          <p:nvPr>
            <p:ph type="pic" sz="quarter" idx="13"/>
          </p:nvPr>
        </p:nvSpPr>
        <p:spPr>
          <a:xfrm>
            <a:off x="4657344" y="1447800"/>
            <a:ext cx="3419856" cy="3474721"/>
          </a:xfrm>
          <a:prstGeom prst="rect">
            <a:avLst/>
          </a:prstGeom>
        </p:spPr>
        <p:txBody>
          <a:bodyPr lIns="91439" rIns="91439">
            <a:noAutofit/>
          </a:bodyPr>
          <a:lstStyle/>
          <a:p>
            <a:pPr/>
          </a:p>
        </p:txBody>
      </p:sp>
      <p:sp>
        <p:nvSpPr>
          <p:cNvPr id="88" name="Уровень текста 1…"/>
          <p:cNvSpPr txBox="1"/>
          <p:nvPr>
            <p:ph type="body" sz="quarter" idx="1"/>
          </p:nvPr>
        </p:nvSpPr>
        <p:spPr>
          <a:xfrm>
            <a:off x="609600" y="2547890"/>
            <a:ext cx="2971800" cy="2405110"/>
          </a:xfrm>
          <a:prstGeom prst="rect">
            <a:avLst/>
          </a:prstGeom>
        </p:spPr>
        <p:txBody>
          <a:bodyPr lIns="9144" tIns="9144" rIns="9144" bIns="9144"/>
          <a:lstStyle>
            <a:lvl1pPr marL="0" indent="0">
              <a:buClrTx/>
              <a:buSzTx/>
              <a:buFontTx/>
              <a:buNone/>
              <a:defRPr sz="1400"/>
            </a:lvl1pPr>
            <a:lvl2pPr marL="0" indent="457200">
              <a:buClrTx/>
              <a:buSzTx/>
              <a:buFontTx/>
              <a:buNone/>
              <a:defRPr sz="1400"/>
            </a:lvl2pPr>
            <a:lvl3pPr marL="0" indent="914400">
              <a:buClrTx/>
              <a:buSzTx/>
              <a:buFontTx/>
              <a:buNone/>
              <a:defRPr sz="1400"/>
            </a:lvl3pPr>
            <a:lvl4pPr marL="0" indent="1371600">
              <a:buClrTx/>
              <a:buSzTx/>
              <a:buFontTx/>
              <a:buNone/>
              <a:defRPr sz="1400"/>
            </a:lvl4pPr>
            <a:lvl5pPr marL="0" indent="1828800">
              <a:buClrTx/>
              <a:buSzTx/>
              <a:buFontTx/>
              <a:buNone/>
              <a:defRPr sz="1400"/>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89"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3B3B3B"/>
            </a:gs>
            <a:gs pos="31000">
              <a:srgbClr val="000000"/>
            </a:gs>
            <a:gs pos="100000">
              <a:srgbClr val="000000"/>
            </a:gs>
          </a:gsLst>
          <a:lin ang="5400000" scaled="0"/>
        </a:gradFill>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3" name="Текст заголовка"/>
          <p:cNvSpPr txBox="1"/>
          <p:nvPr>
            <p:ph type="title"/>
          </p:nvPr>
        </p:nvSpPr>
        <p:spPr>
          <a:xfrm>
            <a:off x="609600" y="274638"/>
            <a:ext cx="79248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Текст заголовка</a:t>
            </a:r>
          </a:p>
        </p:txBody>
      </p:sp>
      <p:sp>
        <p:nvSpPr>
          <p:cNvPr id="4" name="Уровень текста 1…"/>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 name="Номер слайда"/>
          <p:cNvSpPr txBox="1"/>
          <p:nvPr>
            <p:ph type="sldNum" sz="quarter" idx="2"/>
          </p:nvPr>
        </p:nvSpPr>
        <p:spPr>
          <a:xfrm>
            <a:off x="8274871" y="6410642"/>
            <a:ext cx="259530" cy="256541"/>
          </a:xfrm>
          <a:prstGeom prst="rect">
            <a:avLst/>
          </a:prstGeom>
          <a:ln w="12700">
            <a:miter lim="400000"/>
          </a:ln>
        </p:spPr>
        <p:txBody>
          <a:bodyPr wrap="none" lIns="45719" rIns="45719" anchor="ctr">
            <a:spAutoFit/>
          </a:bodyPr>
          <a:lstStyle>
            <a:lvl1pPr algn="r">
              <a:defRPr sz="11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all" i="0" spc="50" strike="noStrike" sz="3000" u="none">
          <a:ln>
            <a:noFill/>
          </a:ln>
          <a:solidFill>
            <a:srgbClr val="FFFFFF"/>
          </a:solidFill>
          <a:uFillTx/>
          <a:latin typeface="+mj-lt"/>
          <a:ea typeface="+mj-ea"/>
          <a:cs typeface="+mj-cs"/>
          <a:sym typeface="Arial Narrow"/>
        </a:defRPr>
      </a:lvl1pPr>
      <a:lvl2pPr marL="0" marR="0" indent="0" algn="l" defTabSz="914400" rtl="0" latinLnBrk="0">
        <a:lnSpc>
          <a:spcPct val="100000"/>
        </a:lnSpc>
        <a:spcBef>
          <a:spcPts val="0"/>
        </a:spcBef>
        <a:spcAft>
          <a:spcPts val="0"/>
        </a:spcAft>
        <a:buClrTx/>
        <a:buSzTx/>
        <a:buFontTx/>
        <a:buNone/>
        <a:tabLst/>
        <a:defRPr b="0" baseline="0" cap="all" i="0" spc="50" strike="noStrike" sz="3000" u="none">
          <a:ln>
            <a:noFill/>
          </a:ln>
          <a:solidFill>
            <a:srgbClr val="FFFFFF"/>
          </a:solidFill>
          <a:uFillTx/>
          <a:latin typeface="+mj-lt"/>
          <a:ea typeface="+mj-ea"/>
          <a:cs typeface="+mj-cs"/>
          <a:sym typeface="Arial Narrow"/>
        </a:defRPr>
      </a:lvl2pPr>
      <a:lvl3pPr marL="0" marR="0" indent="0" algn="l" defTabSz="914400" rtl="0" latinLnBrk="0">
        <a:lnSpc>
          <a:spcPct val="100000"/>
        </a:lnSpc>
        <a:spcBef>
          <a:spcPts val="0"/>
        </a:spcBef>
        <a:spcAft>
          <a:spcPts val="0"/>
        </a:spcAft>
        <a:buClrTx/>
        <a:buSzTx/>
        <a:buFontTx/>
        <a:buNone/>
        <a:tabLst/>
        <a:defRPr b="0" baseline="0" cap="all" i="0" spc="50" strike="noStrike" sz="3000" u="none">
          <a:ln>
            <a:noFill/>
          </a:ln>
          <a:solidFill>
            <a:srgbClr val="FFFFFF"/>
          </a:solidFill>
          <a:uFillTx/>
          <a:latin typeface="+mj-lt"/>
          <a:ea typeface="+mj-ea"/>
          <a:cs typeface="+mj-cs"/>
          <a:sym typeface="Arial Narrow"/>
        </a:defRPr>
      </a:lvl3pPr>
      <a:lvl4pPr marL="0" marR="0" indent="0" algn="l" defTabSz="914400" rtl="0" latinLnBrk="0">
        <a:lnSpc>
          <a:spcPct val="100000"/>
        </a:lnSpc>
        <a:spcBef>
          <a:spcPts val="0"/>
        </a:spcBef>
        <a:spcAft>
          <a:spcPts val="0"/>
        </a:spcAft>
        <a:buClrTx/>
        <a:buSzTx/>
        <a:buFontTx/>
        <a:buNone/>
        <a:tabLst/>
        <a:defRPr b="0" baseline="0" cap="all" i="0" spc="50" strike="noStrike" sz="3000" u="none">
          <a:ln>
            <a:noFill/>
          </a:ln>
          <a:solidFill>
            <a:srgbClr val="FFFFFF"/>
          </a:solidFill>
          <a:uFillTx/>
          <a:latin typeface="+mj-lt"/>
          <a:ea typeface="+mj-ea"/>
          <a:cs typeface="+mj-cs"/>
          <a:sym typeface="Arial Narrow"/>
        </a:defRPr>
      </a:lvl4pPr>
      <a:lvl5pPr marL="0" marR="0" indent="0" algn="l" defTabSz="914400" rtl="0" latinLnBrk="0">
        <a:lnSpc>
          <a:spcPct val="100000"/>
        </a:lnSpc>
        <a:spcBef>
          <a:spcPts val="0"/>
        </a:spcBef>
        <a:spcAft>
          <a:spcPts val="0"/>
        </a:spcAft>
        <a:buClrTx/>
        <a:buSzTx/>
        <a:buFontTx/>
        <a:buNone/>
        <a:tabLst/>
        <a:defRPr b="0" baseline="0" cap="all" i="0" spc="50" strike="noStrike" sz="3000" u="none">
          <a:ln>
            <a:noFill/>
          </a:ln>
          <a:solidFill>
            <a:srgbClr val="FFFFFF"/>
          </a:solidFill>
          <a:uFillTx/>
          <a:latin typeface="+mj-lt"/>
          <a:ea typeface="+mj-ea"/>
          <a:cs typeface="+mj-cs"/>
          <a:sym typeface="Arial Narrow"/>
        </a:defRPr>
      </a:lvl5pPr>
      <a:lvl6pPr marL="0" marR="0" indent="0" algn="l" defTabSz="914400" rtl="0" latinLnBrk="0">
        <a:lnSpc>
          <a:spcPct val="100000"/>
        </a:lnSpc>
        <a:spcBef>
          <a:spcPts val="0"/>
        </a:spcBef>
        <a:spcAft>
          <a:spcPts val="0"/>
        </a:spcAft>
        <a:buClrTx/>
        <a:buSzTx/>
        <a:buFontTx/>
        <a:buNone/>
        <a:tabLst/>
        <a:defRPr b="0" baseline="0" cap="all" i="0" spc="50" strike="noStrike" sz="3000" u="none">
          <a:ln>
            <a:noFill/>
          </a:ln>
          <a:solidFill>
            <a:srgbClr val="FFFFFF"/>
          </a:solidFill>
          <a:uFillTx/>
          <a:latin typeface="+mj-lt"/>
          <a:ea typeface="+mj-ea"/>
          <a:cs typeface="+mj-cs"/>
          <a:sym typeface="Arial Narrow"/>
        </a:defRPr>
      </a:lvl6pPr>
      <a:lvl7pPr marL="0" marR="0" indent="0" algn="l" defTabSz="914400" rtl="0" latinLnBrk="0">
        <a:lnSpc>
          <a:spcPct val="100000"/>
        </a:lnSpc>
        <a:spcBef>
          <a:spcPts val="0"/>
        </a:spcBef>
        <a:spcAft>
          <a:spcPts val="0"/>
        </a:spcAft>
        <a:buClrTx/>
        <a:buSzTx/>
        <a:buFontTx/>
        <a:buNone/>
        <a:tabLst/>
        <a:defRPr b="0" baseline="0" cap="all" i="0" spc="50" strike="noStrike" sz="3000" u="none">
          <a:ln>
            <a:noFill/>
          </a:ln>
          <a:solidFill>
            <a:srgbClr val="FFFFFF"/>
          </a:solidFill>
          <a:uFillTx/>
          <a:latin typeface="+mj-lt"/>
          <a:ea typeface="+mj-ea"/>
          <a:cs typeface="+mj-cs"/>
          <a:sym typeface="Arial Narrow"/>
        </a:defRPr>
      </a:lvl7pPr>
      <a:lvl8pPr marL="0" marR="0" indent="0" algn="l" defTabSz="914400" rtl="0" latinLnBrk="0">
        <a:lnSpc>
          <a:spcPct val="100000"/>
        </a:lnSpc>
        <a:spcBef>
          <a:spcPts val="0"/>
        </a:spcBef>
        <a:spcAft>
          <a:spcPts val="0"/>
        </a:spcAft>
        <a:buClrTx/>
        <a:buSzTx/>
        <a:buFontTx/>
        <a:buNone/>
        <a:tabLst/>
        <a:defRPr b="0" baseline="0" cap="all" i="0" spc="50" strike="noStrike" sz="3000" u="none">
          <a:ln>
            <a:noFill/>
          </a:ln>
          <a:solidFill>
            <a:srgbClr val="FFFFFF"/>
          </a:solidFill>
          <a:uFillTx/>
          <a:latin typeface="+mj-lt"/>
          <a:ea typeface="+mj-ea"/>
          <a:cs typeface="+mj-cs"/>
          <a:sym typeface="Arial Narrow"/>
        </a:defRPr>
      </a:lvl8pPr>
      <a:lvl9pPr marL="0" marR="0" indent="0" algn="l" defTabSz="914400" rtl="0" latinLnBrk="0">
        <a:lnSpc>
          <a:spcPct val="100000"/>
        </a:lnSpc>
        <a:spcBef>
          <a:spcPts val="0"/>
        </a:spcBef>
        <a:spcAft>
          <a:spcPts val="0"/>
        </a:spcAft>
        <a:buClrTx/>
        <a:buSzTx/>
        <a:buFontTx/>
        <a:buNone/>
        <a:tabLst/>
        <a:defRPr b="0" baseline="0" cap="all" i="0" spc="50" strike="noStrike" sz="3000" u="none">
          <a:ln>
            <a:noFill/>
          </a:ln>
          <a:solidFill>
            <a:srgbClr val="FFFFFF"/>
          </a:solidFill>
          <a:uFillTx/>
          <a:latin typeface="+mj-lt"/>
          <a:ea typeface="+mj-ea"/>
          <a:cs typeface="+mj-cs"/>
          <a:sym typeface="Arial Narrow"/>
        </a:defRPr>
      </a:lvl9pPr>
    </p:titleStyle>
    <p:bodyStyle>
      <a:lvl1pPr marL="342900" marR="0" indent="-342900" algn="l" defTabSz="914400" rtl="0" latinLnBrk="0">
        <a:lnSpc>
          <a:spcPct val="100000"/>
        </a:lnSpc>
        <a:spcBef>
          <a:spcPts val="600"/>
        </a:spcBef>
        <a:spcAft>
          <a:spcPts val="0"/>
        </a:spcAft>
        <a:buClr>
          <a:srgbClr val="DC9E1F"/>
        </a:buClr>
        <a:buSzPct val="100000"/>
        <a:buFont typeface="Arial"/>
        <a:buChar char="•"/>
        <a:tabLst/>
        <a:defRPr b="0" baseline="0" cap="none" i="0" spc="30" strike="noStrike" sz="1700" u="none">
          <a:ln>
            <a:noFill/>
          </a:ln>
          <a:solidFill>
            <a:srgbClr val="FFFFFF"/>
          </a:solidFill>
          <a:uFillTx/>
          <a:latin typeface="+mj-lt"/>
          <a:ea typeface="+mj-ea"/>
          <a:cs typeface="+mj-cs"/>
          <a:sym typeface="Arial Narrow"/>
        </a:defRPr>
      </a:lvl1pPr>
      <a:lvl2pPr marL="742950" marR="0" indent="-285750" algn="l" defTabSz="914400" rtl="0" latinLnBrk="0">
        <a:lnSpc>
          <a:spcPct val="100000"/>
        </a:lnSpc>
        <a:spcBef>
          <a:spcPts val="600"/>
        </a:spcBef>
        <a:spcAft>
          <a:spcPts val="0"/>
        </a:spcAft>
        <a:buClr>
          <a:srgbClr val="DC9E1F"/>
        </a:buClr>
        <a:buSzPct val="100000"/>
        <a:buFont typeface="Arial"/>
        <a:buChar char="•"/>
        <a:tabLst/>
        <a:defRPr b="0" baseline="0" cap="none" i="0" spc="30" strike="noStrike" sz="1700" u="none">
          <a:ln>
            <a:noFill/>
          </a:ln>
          <a:solidFill>
            <a:srgbClr val="FFFFFF"/>
          </a:solidFill>
          <a:uFillTx/>
          <a:latin typeface="+mj-lt"/>
          <a:ea typeface="+mj-ea"/>
          <a:cs typeface="+mj-cs"/>
          <a:sym typeface="Arial Narrow"/>
        </a:defRPr>
      </a:lvl2pPr>
      <a:lvl3pPr marL="1143000" marR="0" indent="-228600" algn="l" defTabSz="914400" rtl="0" latinLnBrk="0">
        <a:lnSpc>
          <a:spcPct val="100000"/>
        </a:lnSpc>
        <a:spcBef>
          <a:spcPts val="600"/>
        </a:spcBef>
        <a:spcAft>
          <a:spcPts val="0"/>
        </a:spcAft>
        <a:buClr>
          <a:srgbClr val="DC9E1F"/>
        </a:buClr>
        <a:buSzPct val="100000"/>
        <a:buFont typeface="Arial"/>
        <a:buChar char="•"/>
        <a:tabLst/>
        <a:defRPr b="0" baseline="0" cap="none" i="0" spc="30" strike="noStrike" sz="1700" u="none">
          <a:ln>
            <a:noFill/>
          </a:ln>
          <a:solidFill>
            <a:srgbClr val="FFFFFF"/>
          </a:solidFill>
          <a:uFillTx/>
          <a:latin typeface="+mj-lt"/>
          <a:ea typeface="+mj-ea"/>
          <a:cs typeface="+mj-cs"/>
          <a:sym typeface="Arial Narrow"/>
        </a:defRPr>
      </a:lvl3pPr>
      <a:lvl4pPr marL="1600200" marR="0" indent="-228600" algn="l" defTabSz="914400" rtl="0" latinLnBrk="0">
        <a:lnSpc>
          <a:spcPct val="100000"/>
        </a:lnSpc>
        <a:spcBef>
          <a:spcPts val="600"/>
        </a:spcBef>
        <a:spcAft>
          <a:spcPts val="0"/>
        </a:spcAft>
        <a:buClr>
          <a:srgbClr val="DC9E1F"/>
        </a:buClr>
        <a:buSzPct val="100000"/>
        <a:buFont typeface="Arial"/>
        <a:buChar char="•"/>
        <a:tabLst/>
        <a:defRPr b="0" baseline="0" cap="none" i="0" spc="30" strike="noStrike" sz="1700" u="none">
          <a:ln>
            <a:noFill/>
          </a:ln>
          <a:solidFill>
            <a:srgbClr val="FFFFFF"/>
          </a:solidFill>
          <a:uFillTx/>
          <a:latin typeface="+mj-lt"/>
          <a:ea typeface="+mj-ea"/>
          <a:cs typeface="+mj-cs"/>
          <a:sym typeface="Arial Narrow"/>
        </a:defRPr>
      </a:lvl4pPr>
      <a:lvl5pPr marL="2057400" marR="0" indent="-228600" algn="l" defTabSz="914400" rtl="0" latinLnBrk="0">
        <a:lnSpc>
          <a:spcPct val="100000"/>
        </a:lnSpc>
        <a:spcBef>
          <a:spcPts val="600"/>
        </a:spcBef>
        <a:spcAft>
          <a:spcPts val="0"/>
        </a:spcAft>
        <a:buClr>
          <a:srgbClr val="DC9E1F"/>
        </a:buClr>
        <a:buSzPct val="100000"/>
        <a:buFont typeface="Arial"/>
        <a:buChar char="•"/>
        <a:tabLst/>
        <a:defRPr b="0" baseline="0" cap="none" i="0" spc="30" strike="noStrike" sz="1700" u="none">
          <a:ln>
            <a:noFill/>
          </a:ln>
          <a:solidFill>
            <a:srgbClr val="FFFFFF"/>
          </a:solidFill>
          <a:uFillTx/>
          <a:latin typeface="+mj-lt"/>
          <a:ea typeface="+mj-ea"/>
          <a:cs typeface="+mj-cs"/>
          <a:sym typeface="Arial Narrow"/>
        </a:defRPr>
      </a:lvl5pPr>
      <a:lvl6pPr marL="2514600" marR="0" indent="-228600" algn="l" defTabSz="914400" rtl="0" latinLnBrk="0">
        <a:lnSpc>
          <a:spcPct val="100000"/>
        </a:lnSpc>
        <a:spcBef>
          <a:spcPts val="600"/>
        </a:spcBef>
        <a:spcAft>
          <a:spcPts val="0"/>
        </a:spcAft>
        <a:buClr>
          <a:srgbClr val="DC9E1F"/>
        </a:buClr>
        <a:buSzPct val="100000"/>
        <a:buFont typeface="Arial"/>
        <a:buChar char="•"/>
        <a:tabLst/>
        <a:defRPr b="0" baseline="0" cap="none" i="0" spc="30" strike="noStrike" sz="1700" u="none">
          <a:ln>
            <a:noFill/>
          </a:ln>
          <a:solidFill>
            <a:srgbClr val="FFFFFF"/>
          </a:solidFill>
          <a:uFillTx/>
          <a:latin typeface="+mj-lt"/>
          <a:ea typeface="+mj-ea"/>
          <a:cs typeface="+mj-cs"/>
          <a:sym typeface="Arial Narrow"/>
        </a:defRPr>
      </a:lvl6pPr>
      <a:lvl7pPr marL="2971800" marR="0" indent="-228600" algn="l" defTabSz="914400" rtl="0" latinLnBrk="0">
        <a:lnSpc>
          <a:spcPct val="100000"/>
        </a:lnSpc>
        <a:spcBef>
          <a:spcPts val="600"/>
        </a:spcBef>
        <a:spcAft>
          <a:spcPts val="0"/>
        </a:spcAft>
        <a:buClr>
          <a:srgbClr val="DC9E1F"/>
        </a:buClr>
        <a:buSzPct val="100000"/>
        <a:buFont typeface="Arial"/>
        <a:buChar char="•"/>
        <a:tabLst/>
        <a:defRPr b="0" baseline="0" cap="none" i="0" spc="30" strike="noStrike" sz="1700" u="none">
          <a:ln>
            <a:noFill/>
          </a:ln>
          <a:solidFill>
            <a:srgbClr val="FFFFFF"/>
          </a:solidFill>
          <a:uFillTx/>
          <a:latin typeface="+mj-lt"/>
          <a:ea typeface="+mj-ea"/>
          <a:cs typeface="+mj-cs"/>
          <a:sym typeface="Arial Narrow"/>
        </a:defRPr>
      </a:lvl7pPr>
      <a:lvl8pPr marL="3429000" marR="0" indent="-228600" algn="l" defTabSz="914400" rtl="0" latinLnBrk="0">
        <a:lnSpc>
          <a:spcPct val="100000"/>
        </a:lnSpc>
        <a:spcBef>
          <a:spcPts val="600"/>
        </a:spcBef>
        <a:spcAft>
          <a:spcPts val="0"/>
        </a:spcAft>
        <a:buClr>
          <a:srgbClr val="DC9E1F"/>
        </a:buClr>
        <a:buSzPct val="100000"/>
        <a:buFont typeface="Arial"/>
        <a:buChar char="•"/>
        <a:tabLst/>
        <a:defRPr b="0" baseline="0" cap="none" i="0" spc="30" strike="noStrike" sz="1700" u="none">
          <a:ln>
            <a:noFill/>
          </a:ln>
          <a:solidFill>
            <a:srgbClr val="FFFFFF"/>
          </a:solidFill>
          <a:uFillTx/>
          <a:latin typeface="+mj-lt"/>
          <a:ea typeface="+mj-ea"/>
          <a:cs typeface="+mj-cs"/>
          <a:sym typeface="Arial Narrow"/>
        </a:defRPr>
      </a:lvl8pPr>
      <a:lvl9pPr marL="3886200" marR="0" indent="-228600" algn="l" defTabSz="914400" rtl="0" latinLnBrk="0">
        <a:lnSpc>
          <a:spcPct val="100000"/>
        </a:lnSpc>
        <a:spcBef>
          <a:spcPts val="600"/>
        </a:spcBef>
        <a:spcAft>
          <a:spcPts val="0"/>
        </a:spcAft>
        <a:buClr>
          <a:srgbClr val="DC9E1F"/>
        </a:buClr>
        <a:buSzPct val="100000"/>
        <a:buFont typeface="Arial"/>
        <a:buChar char="•"/>
        <a:tabLst/>
        <a:defRPr b="0" baseline="0" cap="none" i="0" spc="30" strike="noStrike" sz="1700" u="none">
          <a:ln>
            <a:noFill/>
          </a:ln>
          <a:solidFill>
            <a:srgbClr val="FFFFFF"/>
          </a:solidFill>
          <a:uFillTx/>
          <a:latin typeface="+mj-lt"/>
          <a:ea typeface="+mj-ea"/>
          <a:cs typeface="+mj-cs"/>
          <a:sym typeface="Arial Narrow"/>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Narrow"/>
        </a:defRPr>
      </a:lvl1pPr>
      <a:lvl2pPr marL="0" marR="0" indent="4572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Narrow"/>
        </a:defRPr>
      </a:lvl2pPr>
      <a:lvl3pPr marL="0" marR="0" indent="9144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Narrow"/>
        </a:defRPr>
      </a:lvl3pPr>
      <a:lvl4pPr marL="0" marR="0" indent="13716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Narrow"/>
        </a:defRPr>
      </a:lvl4pPr>
      <a:lvl5pPr marL="0" marR="0" indent="18288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Narrow"/>
        </a:defRPr>
      </a:lvl5pPr>
      <a:lvl6pPr marL="0" marR="0" indent="22860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Narrow"/>
        </a:defRPr>
      </a:lvl6pPr>
      <a:lvl7pPr marL="0" marR="0" indent="27432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Narrow"/>
        </a:defRPr>
      </a:lvl7pPr>
      <a:lvl8pPr marL="0" marR="0" indent="32004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Narrow"/>
        </a:defRPr>
      </a:lvl8pPr>
      <a:lvl9pPr marL="0" marR="0" indent="36576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Narrow"/>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star2.narod.ru/ina.html" TargetMode="External"/><Relationship Id="rId3" Type="http://schemas.openxmlformats.org/officeDocument/2006/relationships/hyperlink" Target="https://helpiks.org/3-27132.html" TargetMode="External"/><Relationship Id="rId4" Type="http://schemas.openxmlformats.org/officeDocument/2006/relationships/hyperlink" Target="http://ortostom.net/content/poluchenie-ottiskov-s-bezzubyh-chelyustey-s-uchetom-konkretnyh-klinicheskih-usloviy" TargetMode="External"/><Relationship Id="rId5" Type="http://schemas.openxmlformats.org/officeDocument/2006/relationships/hyperlink" Target="https://meduniver.com/Medical/stomatologia/325.html" TargetMode="External"/><Relationship Id="rId6" Type="http://schemas.openxmlformats.org/officeDocument/2006/relationships/hyperlink" Target="https://online.zakon.kz//Document/?doc_id=31038963#pos=1;-362" TargetMode="External"/><Relationship Id="rId7" Type="http://schemas.openxmlformats.org/officeDocument/2006/relationships/hyperlink" Target="https://online.zakon.kz//Document/?doc_id=31038969"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Заголовок 1"/>
          <p:cNvSpPr txBox="1"/>
          <p:nvPr>
            <p:ph type="ctrTitle"/>
          </p:nvPr>
        </p:nvSpPr>
        <p:spPr>
          <a:prstGeom prst="rect">
            <a:avLst/>
          </a:prstGeom>
        </p:spPr>
        <p:txBody>
          <a:bodyPr/>
          <a:lstStyle>
            <a:lvl1pPr>
              <a:defRPr spc="0"/>
            </a:lvl1pPr>
          </a:lstStyle>
          <a:p>
            <a:pPr/>
            <a:r>
              <a:t>Снятие оттисков с беззубых челюстей</a:t>
            </a:r>
          </a:p>
        </p:txBody>
      </p:sp>
      <p:sp>
        <p:nvSpPr>
          <p:cNvPr id="117" name="TextBox 3"/>
          <p:cNvSpPr txBox="1"/>
          <p:nvPr/>
        </p:nvSpPr>
        <p:spPr>
          <a:xfrm>
            <a:off x="3851919" y="6381327"/>
            <a:ext cx="1800201" cy="65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defRPr>
            </a:lvl1pPr>
          </a:lstStyle>
          <a:p>
            <a:pPr/>
            <a:r>
              <a:t>Красноярск 2018г.</a:t>
            </a:r>
          </a:p>
        </p:txBody>
      </p:sp>
      <p:sp>
        <p:nvSpPr>
          <p:cNvPr id="118" name="TextBox 1"/>
          <p:cNvSpPr txBox="1"/>
          <p:nvPr/>
        </p:nvSpPr>
        <p:spPr>
          <a:xfrm>
            <a:off x="1037492" y="284491"/>
            <a:ext cx="7200260" cy="176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a:solidFill>
                  <a:srgbClr val="FFFFFF"/>
                </a:solidFill>
              </a:defRPr>
            </a:pPr>
            <a:r>
              <a:t>Федеральное государственное бюджетное образовательное учреждение высшего образования </a:t>
            </a:r>
          </a:p>
          <a:p>
            <a:pPr algn="ctr">
              <a:defRPr>
                <a:solidFill>
                  <a:srgbClr val="FFFFFF"/>
                </a:solidFill>
              </a:defRPr>
            </a:pPr>
            <a:r>
              <a:t>"Красноярский государственный медицинский университет имени профессора В. Ф. Войно-Ясенецкого"</a:t>
            </a:r>
          </a:p>
          <a:p>
            <a:pPr algn="ctr">
              <a:defRPr>
                <a:solidFill>
                  <a:srgbClr val="FFFFFF"/>
                </a:solidFill>
              </a:defRPr>
            </a:pPr>
            <a:r>
              <a:t>Министерства здравоохранения Российской Федерации </a:t>
            </a:r>
          </a:p>
          <a:p>
            <a:pPr algn="ctr">
              <a:defRPr>
                <a:solidFill>
                  <a:srgbClr val="FFFFFF"/>
                </a:solidFill>
              </a:defRPr>
            </a:pPr>
            <a:r>
              <a:t>Кафедра-клиника стоматологии ИПО</a:t>
            </a:r>
          </a:p>
        </p:txBody>
      </p:sp>
      <p:sp>
        <p:nvSpPr>
          <p:cNvPr id="119" name="Подзаголовок 2"/>
          <p:cNvSpPr txBox="1"/>
          <p:nvPr/>
        </p:nvSpPr>
        <p:spPr>
          <a:xfrm>
            <a:off x="1778207" y="4335800"/>
            <a:ext cx="7155903" cy="11485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a:defRPr>
                <a:solidFill>
                  <a:srgbClr val="FFFFFF"/>
                </a:solidFill>
                <a:latin typeface="Times New Roman"/>
                <a:ea typeface="Times New Roman"/>
                <a:cs typeface="Times New Roman"/>
                <a:sym typeface="Times New Roman"/>
              </a:defRPr>
            </a:pPr>
            <a:r>
              <a:t>Выполнил ординатор</a:t>
            </a:r>
          </a:p>
          <a:p>
            <a:pPr algn="r">
              <a:defRPr>
                <a:solidFill>
                  <a:srgbClr val="FFFFFF"/>
                </a:solidFill>
                <a:latin typeface="Times New Roman"/>
                <a:ea typeface="Times New Roman"/>
                <a:cs typeface="Times New Roman"/>
                <a:sym typeface="Times New Roman"/>
              </a:defRPr>
            </a:pPr>
            <a:r>
              <a:t>Кафедры-клиники стоматологии ИПО</a:t>
            </a:r>
            <a:endParaRPr>
              <a:latin typeface="Arial"/>
              <a:ea typeface="Arial"/>
              <a:cs typeface="Arial"/>
              <a:sym typeface="Arial"/>
            </a:endParaRPr>
          </a:p>
          <a:p>
            <a:pPr algn="r">
              <a:defRPr>
                <a:solidFill>
                  <a:srgbClr val="FFFFFF"/>
                </a:solidFill>
                <a:latin typeface="Times New Roman"/>
                <a:ea typeface="Times New Roman"/>
                <a:cs typeface="Times New Roman"/>
                <a:sym typeface="Times New Roman"/>
              </a:defRPr>
            </a:pPr>
            <a:r>
              <a:t>По специальности "стоматология ортопедическая"</a:t>
            </a:r>
            <a:endParaRPr>
              <a:latin typeface="Arial"/>
              <a:ea typeface="Arial"/>
              <a:cs typeface="Arial"/>
              <a:sym typeface="Arial"/>
            </a:endParaRPr>
          </a:p>
          <a:p>
            <a:pPr algn="r">
              <a:defRPr>
                <a:solidFill>
                  <a:srgbClr val="FFFFFF"/>
                </a:solidFill>
                <a:latin typeface="Times New Roman"/>
                <a:ea typeface="Times New Roman"/>
                <a:cs typeface="Times New Roman"/>
                <a:sym typeface="Times New Roman"/>
              </a:defRPr>
            </a:pPr>
            <a:r>
              <a:t>Попцов Михаил Валерьевич</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Заголовок 1"/>
          <p:cNvSpPr txBox="1"/>
          <p:nvPr>
            <p:ph type="title"/>
          </p:nvPr>
        </p:nvSpPr>
        <p:spPr>
          <a:prstGeom prst="rect">
            <a:avLst/>
          </a:prstGeom>
        </p:spPr>
        <p:txBody>
          <a:bodyPr/>
          <a:lstStyle>
            <a:lvl1pPr>
              <a:defRPr spc="0"/>
            </a:lvl1pPr>
          </a:lstStyle>
          <a:p>
            <a:pPr/>
            <a:r>
              <a:t>Выбор оттискного материала</a:t>
            </a:r>
          </a:p>
        </p:txBody>
      </p:sp>
      <p:sp>
        <p:nvSpPr>
          <p:cNvPr id="149" name="Объект 2"/>
          <p:cNvSpPr txBox="1"/>
          <p:nvPr>
            <p:ph type="body" idx="1"/>
          </p:nvPr>
        </p:nvSpPr>
        <p:spPr>
          <a:prstGeom prst="rect">
            <a:avLst/>
          </a:prstGeom>
        </p:spPr>
        <p:txBody>
          <a:bodyPr/>
          <a:lstStyle/>
          <a:p>
            <a:pPr marL="325754" indent="-325754" defTabSz="868680">
              <a:lnSpc>
                <a:spcPct val="90000"/>
              </a:lnSpc>
              <a:spcBef>
                <a:spcPts val="500"/>
              </a:spcBef>
              <a:defRPr spc="0" sz="1615"/>
            </a:pPr>
            <a:r>
              <a:t>Выбор оттискного материала чаще всего зависит от степени атрофии альвеолярных отростков и альвеолярной части, состояния подвижных мягких тканей, а также от степени податливости слизистой оболочки.</a:t>
            </a:r>
            <a:br/>
            <a:br/>
            <a:r>
              <a:t>Наиболее подходящими для снятия анатомических оттисков можно считать альгинатные массы. К достоинствам альгинатных оттискных материалов необходимо отнести высокую пластичность, хорошее воспроизведение рельефа мягких тканей протезного ложа, простоту применения. Недостатками можно считать отсутствие прилипания к оттискной ложке. Для того чтобы исключить этот недостаток, используют специальные адгезивы. Также недостатком является некоторая усадка, наступающая в процессе отверждения оттискного материала в полости рта через относительно короткое время (от 30 мин до нескольких часов в зависимости от фирмы-производителя). Усадка материала происходит в результате потери воды, поэтому помещение оттисков в относительно герметичный полиэтиленовый пакет продлевает время до получения модели приблизительно на 30-40 %, а погружение в воду способствует значительному водопоглощению и изменению геометрических размеров.</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Заголовок 1"/>
          <p:cNvSpPr txBox="1"/>
          <p:nvPr>
            <p:ph type="title"/>
          </p:nvPr>
        </p:nvSpPr>
        <p:spPr>
          <a:prstGeom prst="rect">
            <a:avLst/>
          </a:prstGeom>
        </p:spPr>
        <p:txBody>
          <a:bodyPr/>
          <a:lstStyle>
            <a:lvl1pPr>
              <a:defRPr spc="0"/>
            </a:lvl1pPr>
          </a:lstStyle>
          <a:p>
            <a:pPr/>
            <a:r>
              <a:t>Техника получения оттиска</a:t>
            </a:r>
          </a:p>
        </p:txBody>
      </p:sp>
      <p:sp>
        <p:nvSpPr>
          <p:cNvPr id="152" name="Объект 2"/>
          <p:cNvSpPr txBox="1"/>
          <p:nvPr>
            <p:ph type="body" idx="1"/>
          </p:nvPr>
        </p:nvSpPr>
        <p:spPr>
          <a:prstGeom prst="rect">
            <a:avLst/>
          </a:prstGeom>
        </p:spPr>
        <p:txBody>
          <a:bodyPr/>
          <a:lstStyle/>
          <a:p>
            <a:pPr>
              <a:lnSpc>
                <a:spcPct val="90000"/>
              </a:lnSpc>
              <a:defRPr spc="0"/>
            </a:pPr>
            <a:r>
              <a:t>После правильного подбора стандартной ложки и выбора оттискного материала приступают к непосредственному получению анатомического оттиска в полости рта. Для правильного снятия оттиска альгинатными массами необходимо:</a:t>
            </a:r>
          </a:p>
          <a:p>
            <a:pPr lvl="1">
              <a:lnSpc>
                <a:spcPct val="90000"/>
              </a:lnSpc>
              <a:defRPr spc="0"/>
            </a:pPr>
            <a:r>
              <a:t>Определить размеры оттискной ложки.</a:t>
            </a:r>
          </a:p>
          <a:p>
            <a:pPr lvl="1">
              <a:lnSpc>
                <a:spcPct val="90000"/>
              </a:lnSpc>
              <a:defRPr spc="0"/>
            </a:pPr>
            <a:r>
              <a:t>Улучшить адгезию альгинатного материала к оттискной ложке.</a:t>
            </a:r>
          </a:p>
          <a:p>
            <a:pPr lvl="1">
              <a:lnSpc>
                <a:spcPct val="90000"/>
              </a:lnSpc>
              <a:defRPr spc="0"/>
            </a:pPr>
            <a:r>
              <a:t>Антисептически обработать полость рта.</a:t>
            </a:r>
          </a:p>
          <a:p>
            <a:pPr lvl="1">
              <a:lnSpc>
                <a:spcPct val="90000"/>
              </a:lnSpc>
              <a:defRPr spc="0"/>
            </a:pPr>
            <a:r>
              <a:t>Замешать и наложить массу на ложку.</a:t>
            </a:r>
          </a:p>
          <a:p>
            <a:pPr lvl="1">
              <a:lnSpc>
                <a:spcPct val="90000"/>
              </a:lnSpc>
              <a:defRPr spc="0"/>
            </a:pPr>
            <a:r>
              <a:t>Ввести ложку с массой в полость рта (центрирование, погружение, фиксация).</a:t>
            </a:r>
          </a:p>
          <a:p>
            <a:pPr lvl="1">
              <a:lnSpc>
                <a:spcPct val="90000"/>
              </a:lnSpc>
              <a:defRPr spc="0"/>
            </a:pPr>
            <a:r>
              <a:t>Вывести ложку с оттиском из полости рта.</a:t>
            </a:r>
          </a:p>
          <a:p>
            <a:pPr lvl="1">
              <a:lnSpc>
                <a:spcPct val="90000"/>
              </a:lnSpc>
              <a:defRPr spc="0"/>
            </a:pPr>
            <a:r>
              <a:t>Оценить качество оттиска.</a:t>
            </a:r>
          </a:p>
          <a:p>
            <a:pPr lvl="1">
              <a:lnSpc>
                <a:spcPct val="90000"/>
              </a:lnSpc>
              <a:defRPr spc="0"/>
            </a:pPr>
            <a:r>
              <a:t>Провести дезинфекцию оттиска.</a:t>
            </a:r>
            <a:b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Заголовок 1"/>
          <p:cNvSpPr txBox="1"/>
          <p:nvPr>
            <p:ph type="title"/>
          </p:nvPr>
        </p:nvSpPr>
        <p:spPr>
          <a:prstGeom prst="rect">
            <a:avLst/>
          </a:prstGeom>
        </p:spPr>
        <p:txBody>
          <a:bodyPr/>
          <a:lstStyle>
            <a:lvl1pPr>
              <a:defRPr spc="0"/>
            </a:lvl1pPr>
          </a:lstStyle>
          <a:p>
            <a:pPr/>
            <a:r>
              <a:t>Дополнения</a:t>
            </a:r>
          </a:p>
        </p:txBody>
      </p:sp>
      <p:sp>
        <p:nvSpPr>
          <p:cNvPr id="155" name="Объект 2"/>
          <p:cNvSpPr txBox="1"/>
          <p:nvPr>
            <p:ph type="body" idx="1"/>
          </p:nvPr>
        </p:nvSpPr>
        <p:spPr>
          <a:prstGeom prst="rect">
            <a:avLst/>
          </a:prstGeom>
        </p:spPr>
        <p:txBody>
          <a:bodyPr/>
          <a:lstStyle/>
          <a:p>
            <a:pPr marL="318897" indent="-318897" defTabSz="850391">
              <a:lnSpc>
                <a:spcPct val="80000"/>
              </a:lnSpc>
              <a:spcBef>
                <a:spcPts val="500"/>
              </a:spcBef>
              <a:defRPr spc="0" sz="1302"/>
            </a:pPr>
            <a:r>
              <a:t>Наиболее эффективным способом введения массы и получения оттиска можно считать получение дифференцированного оттиска. Это возможно при наличии комплекта альгинатных масс с различной степенью текучести. Для этого в шприц вводят альгинатный материал высокой, а в оттискную ложку - низкой текучести.</a:t>
            </a:r>
            <a:endParaRPr spc="27"/>
          </a:p>
          <a:p>
            <a:pPr marL="318897" indent="-318897" defTabSz="850391">
              <a:lnSpc>
                <a:spcPct val="80000"/>
              </a:lnSpc>
              <a:spcBef>
                <a:spcPts val="500"/>
              </a:spcBef>
              <a:defRPr spc="0" sz="1302"/>
            </a:pPr>
            <a:r>
              <a:t>Ложку вводят под углом, затем, разворачивая ее, устанавливают по центру альвеолярного отростка (альвеолярной части). Ориентиром служит расположение ручки ложки строго по средней линии. После этого ложку прижимают к верхней челюсти на задней трети твердого нёба. После выхода массы за край ложки давление переносят на передний край - это профилактика попадания оттискной массы в гортань или трахею. Затем приступают к оформлению краев оттиска. С этой целью большим и указательным пальцами врач захватывает верхнюю губу и оттягивает ее вниз, прижимая к краю ложки. На нижней челюсти после центрирования, наоборот, ложку прижимают вначале в переднем отделе, а потом в заднем. Вестибулярные края оформляют путем оттягивания губ и щек в сторону, вверх и обратно. Для формирования массы в области язычного края оттиска больного просят поднять язык вверх и вперед. Необходимо заметить, что, когда врач формирует края оттиска, перемещая губы и щеки пациента своими пальцами, движения мягких тканей при этом называются пассивными. Если мягкие ткани перемещаются за счет напряжения мимической или жевательной мускулатуры, мышц дна полости рта, эти движения именуются активными.</a:t>
            </a:r>
            <a:endParaRPr spc="27"/>
          </a:p>
          <a:p>
            <a:pPr marL="318897" indent="-318897" defTabSz="850391">
              <a:lnSpc>
                <a:spcPct val="80000"/>
              </a:lnSpc>
              <a:spcBef>
                <a:spcPts val="500"/>
              </a:spcBef>
              <a:defRPr spc="0" sz="1302"/>
            </a:pPr>
            <a:r>
              <a:t>После выведения оттиска обращают внимание: на адгезию к ложке, пористость оттискного материала, края оттиска, четкость отпечатка слизистой оболочки протезного ложа. Важно, чтобы края оттиска были округлыми, а не заостренными и тем более острыми. Поверхность оттиска не должна иметь пор и раковин, отображая все анатомические образования и особенно границы переходной складки и линию А.</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Заголовок 1"/>
          <p:cNvSpPr txBox="1"/>
          <p:nvPr>
            <p:ph type="title"/>
          </p:nvPr>
        </p:nvSpPr>
        <p:spPr>
          <a:prstGeom prst="rect">
            <a:avLst/>
          </a:prstGeom>
        </p:spPr>
        <p:txBody>
          <a:bodyPr/>
          <a:lstStyle>
            <a:lvl1pPr defTabSz="859536">
              <a:defRPr spc="0" sz="2256"/>
            </a:lvl1pPr>
          </a:lstStyle>
          <a:p>
            <a:pPr/>
            <a:r>
              <a:t>Комбинированная техника снятия анатомических оттисков гидроколлоидными материалами с альгинатами</a:t>
            </a:r>
          </a:p>
        </p:txBody>
      </p:sp>
      <p:sp>
        <p:nvSpPr>
          <p:cNvPr id="158" name="Объект 2"/>
          <p:cNvSpPr txBox="1"/>
          <p:nvPr>
            <p:ph type="body" idx="1"/>
          </p:nvPr>
        </p:nvSpPr>
        <p:spPr>
          <a:prstGeom prst="rect">
            <a:avLst/>
          </a:prstGeom>
        </p:spPr>
        <p:txBody>
          <a:bodyPr/>
          <a:lstStyle>
            <a:lvl1pPr>
              <a:defRPr spc="0"/>
            </a:lvl1pPr>
          </a:lstStyle>
          <a:p>
            <a:pPr/>
            <a:r>
              <a:t>Известна методика комбинированного снятия оттисков. Суть метода заключается в первоначальном использовании гидроколлоидной оттискной массы, находящейся в картриджах. Картридж разогревается в аппарате до 60 °С, масса приобретает пластичное состояние. После разогрева его вставляют в шприц с канюлей и поршнем, фиксируют. Из шприца массу выдавливают непосредственно в полость рта пациента по границам будущего протеза: по переходной складке в области щек, уздечек, губ, языка, а также в область нёбного шва. Сразу после этого вводят оттискную ложку с совместимым альгинатным материалом. Структуризация массы происходит в течение 3 мин, выводят оттиск по обычной методике.</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Заголовок 1"/>
          <p:cNvSpPr txBox="1"/>
          <p:nvPr>
            <p:ph type="title"/>
          </p:nvPr>
        </p:nvSpPr>
        <p:spPr>
          <a:prstGeom prst="rect">
            <a:avLst/>
          </a:prstGeom>
        </p:spPr>
        <p:txBody>
          <a:bodyPr/>
          <a:lstStyle/>
          <a:p>
            <a:pPr/>
          </a:p>
        </p:txBody>
      </p:sp>
      <p:sp>
        <p:nvSpPr>
          <p:cNvPr id="161" name="Объект 2"/>
          <p:cNvSpPr txBox="1"/>
          <p:nvPr>
            <p:ph type="body" idx="1"/>
          </p:nvPr>
        </p:nvSpPr>
        <p:spPr>
          <a:prstGeom prst="rect">
            <a:avLst/>
          </a:prstGeom>
        </p:spPr>
        <p:txBody>
          <a:bodyPr/>
          <a:lstStyle/>
          <a:p>
            <a:pPr/>
          </a:p>
        </p:txBody>
      </p:sp>
      <p:pic>
        <p:nvPicPr>
          <p:cNvPr id="162" name="Picture 2" descr="Picture 2"/>
          <p:cNvPicPr>
            <a:picLocks noChangeAspect="1"/>
          </p:cNvPicPr>
          <p:nvPr/>
        </p:nvPicPr>
        <p:blipFill>
          <a:blip r:embed="rId2">
            <a:extLst/>
          </a:blip>
          <a:stretch>
            <a:fillRect/>
          </a:stretch>
        </p:blipFill>
        <p:spPr>
          <a:xfrm>
            <a:off x="1925283" y="1412775"/>
            <a:ext cx="5048251" cy="4162428"/>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Заголовок 1"/>
          <p:cNvSpPr txBox="1"/>
          <p:nvPr>
            <p:ph type="title"/>
          </p:nvPr>
        </p:nvSpPr>
        <p:spPr>
          <a:prstGeom prst="rect">
            <a:avLst/>
          </a:prstGeom>
        </p:spPr>
        <p:txBody>
          <a:bodyPr/>
          <a:lstStyle>
            <a:lvl1pPr defTabSz="877823">
              <a:defRPr b="1" spc="0" sz="2880">
                <a:latin typeface="+mn-lt"/>
                <a:ea typeface="+mn-ea"/>
                <a:cs typeface="+mn-cs"/>
                <a:sym typeface="Helvetica"/>
              </a:defRPr>
            </a:lvl1pPr>
          </a:lstStyle>
          <a:p>
            <a:pPr/>
            <a:r>
              <a:t> Одномоментное снятие оттисков с обеих челюстей разборной ложкой</a:t>
            </a:r>
          </a:p>
        </p:txBody>
      </p:sp>
      <p:sp>
        <p:nvSpPr>
          <p:cNvPr id="165" name="Объект 2"/>
          <p:cNvSpPr txBox="1"/>
          <p:nvPr>
            <p:ph type="body" idx="1"/>
          </p:nvPr>
        </p:nvSpPr>
        <p:spPr>
          <a:prstGeom prst="rect">
            <a:avLst/>
          </a:prstGeom>
        </p:spPr>
        <p:txBody>
          <a:bodyPr/>
          <a:lstStyle/>
          <a:p>
            <a:pPr marL="325754" indent="-325754" defTabSz="868680">
              <a:spcBef>
                <a:spcPts val="500"/>
              </a:spcBef>
              <a:defRPr spc="0" sz="1615"/>
            </a:pPr>
            <a:r>
              <a:t>Посредством специальных направляющих верхняя и нижняя ложки соединены между собой в единый блок, что обеспечивает перемещение ложек относительно друг друга только в сагиттальном направлении. Универсальную ложку для верхней и нижней челюстей проверяют в полости рта больного и при необходимости индивидуализируют. Затем соединенные между собой ложки верхней и нижней челюстей вводят боковым вращающим движением в полость рта и накладывают на нижнюю челюсть, после чего больной медленно закрывает рот.</a:t>
            </a:r>
          </a:p>
          <a:p>
            <a:pPr marL="325754" indent="-325754" defTabSz="868680">
              <a:spcBef>
                <a:spcPts val="500"/>
              </a:spcBef>
              <a:defRPr spc="0" sz="1615"/>
            </a:pPr>
            <a:r>
              <a:t>Для регистрации высоты нижнего отдела лица отмечают точки на носу и на подбородке. Расстояние между ними измеряют циркулем или специальной измерительной линейкой. Во время получения оттиска этот размер является ориентиром для получения пространственного взаиморасположения челюстей. Перед получением оттиска больному дают следующие наставления: язык необходимо уложить в пространство между ложками, а не под ложку; произвести глотательные движения; дышать через нос; ложки следует прижимать губами, а не челюстью.</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Заголовок 1"/>
          <p:cNvSpPr txBox="1"/>
          <p:nvPr>
            <p:ph type="title"/>
          </p:nvPr>
        </p:nvSpPr>
        <p:spPr>
          <a:prstGeom prst="rect">
            <a:avLst/>
          </a:prstGeom>
        </p:spPr>
        <p:txBody>
          <a:bodyPr/>
          <a:lstStyle>
            <a:lvl1pPr defTabSz="877823">
              <a:defRPr b="1" spc="0" sz="2880">
                <a:latin typeface="+mn-lt"/>
                <a:ea typeface="+mn-ea"/>
                <a:cs typeface="+mn-cs"/>
                <a:sym typeface="Helvetica"/>
              </a:defRPr>
            </a:lvl1pPr>
          </a:lstStyle>
          <a:p>
            <a:pPr/>
            <a:r>
              <a:t>Одномоментное снятие оттисков с обеих челюстей разборной ложкой</a:t>
            </a:r>
          </a:p>
        </p:txBody>
      </p:sp>
      <p:sp>
        <p:nvSpPr>
          <p:cNvPr id="168" name="Объект 2"/>
          <p:cNvSpPr txBox="1"/>
          <p:nvPr>
            <p:ph type="body" idx="1"/>
          </p:nvPr>
        </p:nvSpPr>
        <p:spPr>
          <a:prstGeom prst="rect">
            <a:avLst/>
          </a:prstGeom>
        </p:spPr>
        <p:txBody>
          <a:bodyPr/>
          <a:lstStyle/>
          <a:p>
            <a:pPr>
              <a:defRPr spc="0"/>
            </a:pPr>
            <a:r>
              <a:t>Для получения оттисков используют альгинатные материалы густой консистенции. Сначала капсулу раздавливают с помощью сжимателя, а затем укрепляют в специальном вибраторе и в течение 30 с встряхивают, после чего капсулу помещают в специальный шприц. Весь материал выдавливают сначала на нижнюю ложку, а затем - на верхнюю.</a:t>
            </a:r>
            <a:br/>
            <a:br/>
            <a:r>
              <a:t>После наложения альгинатного оттискного материала (отдельно в нижнюю и верхнюю ложки) обе ложки последовательно вводят и накладывают на верхнюю и нижнюю челюсти. При этом альгинатная масса верхней и нижней оттискных ложек смыкается (соединяется). Свободной рукой врач поднимает больному верхнюю губу, и он медленно закрывает рот. Ложки передвигаются (перемещаются) при замыкающих движениях по направлению наименьшего сопротивления и фиксируются в таком положении альгинатным конгломератом.</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Заголовок 1"/>
          <p:cNvSpPr txBox="1"/>
          <p:nvPr>
            <p:ph type="title"/>
          </p:nvPr>
        </p:nvSpPr>
        <p:spPr>
          <a:prstGeom prst="rect">
            <a:avLst/>
          </a:prstGeom>
        </p:spPr>
        <p:txBody>
          <a:bodyPr/>
          <a:lstStyle>
            <a:lvl1pPr defTabSz="877823">
              <a:defRPr b="1" spc="0" sz="2880">
                <a:latin typeface="+mn-lt"/>
                <a:ea typeface="+mn-ea"/>
                <a:cs typeface="+mn-cs"/>
                <a:sym typeface="Helvetica"/>
              </a:defRPr>
            </a:lvl1pPr>
          </a:lstStyle>
          <a:p>
            <a:pPr/>
            <a:r>
              <a:t>Одномоментное снятие оттисков с обеих челюстей разборной ложкой</a:t>
            </a:r>
          </a:p>
        </p:txBody>
      </p:sp>
      <p:sp>
        <p:nvSpPr>
          <p:cNvPr id="171" name="Объект 2"/>
          <p:cNvSpPr txBox="1"/>
          <p:nvPr>
            <p:ph type="body" idx="1"/>
          </p:nvPr>
        </p:nvSpPr>
        <p:spPr>
          <a:prstGeom prst="rect">
            <a:avLst/>
          </a:prstGeom>
        </p:spPr>
        <p:txBody>
          <a:bodyPr/>
          <a:lstStyle/>
          <a:p>
            <a:pPr>
              <a:defRPr spc="0"/>
            </a:pPr>
            <a:r>
              <a:t>Когда альгинатная масса выходит за пределы переходной складки, верхнюю губу отпускают. Губы больного должны соприкасаться, больной при этом дышит носом и производит глотательные движения.</a:t>
            </a:r>
            <a:br/>
          </a:p>
          <a:p>
            <a:pPr>
              <a:defRPr spc="0"/>
            </a:pPr>
            <a:r>
              <a:t>Во время получения оттиска по отмеченным точкам проверяют межальвеолярную высоту, которую можно корригировать только в том случае, когда она превышает измеренное расстояние. Образовавшийся единый блок верхней и нижней оттискных ложек с оттискным материалом выводят из полости рта.</a:t>
            </a:r>
            <a:b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Заголовок 1"/>
          <p:cNvSpPr txBox="1"/>
          <p:nvPr>
            <p:ph type="title"/>
          </p:nvPr>
        </p:nvSpPr>
        <p:spPr>
          <a:prstGeom prst="rect">
            <a:avLst/>
          </a:prstGeom>
        </p:spPr>
        <p:txBody>
          <a:bodyPr/>
          <a:lstStyle/>
          <a:p>
            <a:pPr/>
          </a:p>
        </p:txBody>
      </p:sp>
      <p:sp>
        <p:nvSpPr>
          <p:cNvPr id="174" name="Объект 2"/>
          <p:cNvSpPr txBox="1"/>
          <p:nvPr>
            <p:ph type="body" idx="1"/>
          </p:nvPr>
        </p:nvSpPr>
        <p:spPr>
          <a:prstGeom prst="rect">
            <a:avLst/>
          </a:prstGeom>
        </p:spPr>
        <p:txBody>
          <a:bodyPr/>
          <a:lstStyle/>
          <a:p>
            <a:pPr/>
          </a:p>
        </p:txBody>
      </p:sp>
      <p:pic>
        <p:nvPicPr>
          <p:cNvPr id="175" name="Picture 2" descr="Picture 2"/>
          <p:cNvPicPr>
            <a:picLocks noChangeAspect="1"/>
          </p:cNvPicPr>
          <p:nvPr/>
        </p:nvPicPr>
        <p:blipFill>
          <a:blip r:embed="rId2">
            <a:extLst/>
          </a:blip>
          <a:stretch>
            <a:fillRect/>
          </a:stretch>
        </p:blipFill>
        <p:spPr>
          <a:xfrm>
            <a:off x="28532" y="836712"/>
            <a:ext cx="9115467" cy="5410201"/>
          </a:xfrm>
          <a:prstGeom prst="rect">
            <a:avLst/>
          </a:prstGeom>
          <a:ln w="12700">
            <a:miter lim="400000"/>
          </a:ln>
        </p:spPr>
      </p:pic>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Заголовок 1"/>
          <p:cNvSpPr txBox="1"/>
          <p:nvPr>
            <p:ph type="title"/>
          </p:nvPr>
        </p:nvSpPr>
        <p:spPr>
          <a:prstGeom prst="rect">
            <a:avLst/>
          </a:prstGeom>
        </p:spPr>
        <p:txBody>
          <a:bodyPr/>
          <a:lstStyle>
            <a:lvl1pPr>
              <a:defRPr spc="0"/>
            </a:lvl1pPr>
          </a:lstStyle>
          <a:p>
            <a:pPr/>
            <a:r>
              <a:t>Использование артикулятора</a:t>
            </a:r>
          </a:p>
        </p:txBody>
      </p:sp>
      <p:sp>
        <p:nvSpPr>
          <p:cNvPr id="178" name="Объект 2"/>
          <p:cNvSpPr txBox="1"/>
          <p:nvPr>
            <p:ph type="body" idx="1"/>
          </p:nvPr>
        </p:nvSpPr>
        <p:spPr>
          <a:prstGeom prst="rect">
            <a:avLst/>
          </a:prstGeom>
        </p:spPr>
        <p:txBody>
          <a:bodyPr/>
          <a:lstStyle/>
          <a:p>
            <a:pPr marL="332613" indent="-332613" defTabSz="886968">
              <a:lnSpc>
                <a:spcPct val="90000"/>
              </a:lnSpc>
              <a:spcBef>
                <a:spcPts val="500"/>
              </a:spcBef>
              <a:defRPr spc="0" sz="1358"/>
            </a:pPr>
            <a:r>
              <a:t>После регистрации прикуса восковым валиком слегка нагрейте оба плеча прикусной вилки для беззубых челюстей (прикусной вилки Конти) в открытом пламени и надавите ими на верхний восковой валик, соединенный до этого с нижним восковым валиком, так, чтобы средняя линия стержня прикусной вилки совпала со срединной линией верхней челюсти. Поместите ассамблею (прикусную вилку плюс восковые валики) в полость рта пациента на верхушки альвеолярных отростков и попросите пациента крепко сомкнуть десны для удерживания вилки при закрытом рте.</a:t>
            </a:r>
            <a:endParaRPr spc="29"/>
          </a:p>
          <a:p>
            <a:pPr marL="332613" indent="-332613" defTabSz="886968">
              <a:lnSpc>
                <a:spcPct val="90000"/>
              </a:lnSpc>
              <a:spcBef>
                <a:spcPts val="500"/>
              </a:spcBef>
              <a:defRPr spc="0" sz="1358"/>
            </a:pPr>
            <a:r>
              <a:t>Попросите пациента облокотиться на кресло и откинуть голову назад для уменьшения давления на прикусную вилку, собранную с лицевой дугой. Поместите лицевую дугу на прикусную вилку путем настройки соединительного звена в стержне вилки так, чтобы барашковая гайка оказалась повернутой вниз. Затем аккуратно введите чистые и стерилизованные ушные пелотты в наружные слуховые проходы пациента, так, как если бы вы вставляли в его уши стетоскоп.</a:t>
            </a:r>
            <a:endParaRPr spc="29"/>
          </a:p>
          <a:p>
            <a:pPr marL="332613" indent="-332613" defTabSz="886968">
              <a:lnSpc>
                <a:spcPct val="90000"/>
              </a:lnSpc>
              <a:spcBef>
                <a:spcPts val="500"/>
              </a:spcBef>
              <a:defRPr spc="0" sz="1358"/>
            </a:pPr>
            <a:r>
              <a:t>Поместите держатель носового упора на поперечную перекладину стандартной лицевой дуги, или на “W” профессиональной лицевой дуги. Независимо от выбранной модели лицевой дуги, центрируйте носовой упор на носу пациента. Затем ушные пелотты следует продвинуть в слуховые проходы пациента настолько глубоко, насколько это возможно, после чего затянуть обе барашковые гайки лицевой дуги. Теперь, прижимая носовой упор к носу пациента, затяните барашковые гайки, относящиеся к сборке держателя носового упора.</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Заголовок 1"/>
          <p:cNvSpPr txBox="1"/>
          <p:nvPr>
            <p:ph type="title"/>
          </p:nvPr>
        </p:nvSpPr>
        <p:spPr>
          <a:prstGeom prst="rect">
            <a:avLst/>
          </a:prstGeom>
        </p:spPr>
        <p:txBody>
          <a:bodyPr/>
          <a:lstStyle>
            <a:lvl1pPr>
              <a:defRPr spc="0"/>
            </a:lvl1pPr>
          </a:lstStyle>
          <a:p>
            <a:pPr/>
            <a:r>
              <a:t>Цель работы</a:t>
            </a:r>
          </a:p>
        </p:txBody>
      </p:sp>
      <p:sp>
        <p:nvSpPr>
          <p:cNvPr id="122" name="Объект 2"/>
          <p:cNvSpPr txBox="1"/>
          <p:nvPr>
            <p:ph type="body" idx="1"/>
          </p:nvPr>
        </p:nvSpPr>
        <p:spPr>
          <a:prstGeom prst="rect">
            <a:avLst/>
          </a:prstGeom>
        </p:spPr>
        <p:txBody>
          <a:bodyPr/>
          <a:lstStyle>
            <a:lvl1pPr>
              <a:defRPr spc="0"/>
            </a:lvl1pPr>
          </a:lstStyle>
          <a:p>
            <a:pPr/>
            <a:r>
              <a:t>Улучшить понимание специфики выполнения оттисков с беззубых челюстей</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Заголовок 1"/>
          <p:cNvSpPr txBox="1"/>
          <p:nvPr>
            <p:ph type="title"/>
          </p:nvPr>
        </p:nvSpPr>
        <p:spPr>
          <a:prstGeom prst="rect">
            <a:avLst/>
          </a:prstGeom>
        </p:spPr>
        <p:txBody>
          <a:bodyPr/>
          <a:lstStyle>
            <a:lvl1pPr>
              <a:defRPr spc="0"/>
            </a:lvl1pPr>
          </a:lstStyle>
          <a:p>
            <a:pPr/>
            <a:r>
              <a:t>Использование артикулятора</a:t>
            </a:r>
          </a:p>
        </p:txBody>
      </p:sp>
      <p:sp>
        <p:nvSpPr>
          <p:cNvPr id="181" name="Объект 2"/>
          <p:cNvSpPr txBox="1"/>
          <p:nvPr>
            <p:ph type="body" idx="1"/>
          </p:nvPr>
        </p:nvSpPr>
        <p:spPr>
          <a:prstGeom prst="rect">
            <a:avLst/>
          </a:prstGeom>
        </p:spPr>
        <p:txBody>
          <a:bodyPr/>
          <a:lstStyle/>
          <a:p>
            <a:pPr>
              <a:lnSpc>
                <a:spcPct val="90000"/>
              </a:lnSpc>
              <a:defRPr spc="0" sz="1500"/>
            </a:pPr>
            <a:r>
              <a:t>После затягивания барашковых гаек лицевой дуги и держателя носового упора и при поддерживании пациентом прикусной вилки для сохранения ее неподвижности, сборку, соединенную с прикусной вилкой, перемещают вперед, скользя ею по стержню прикусной вилки. Для обеспечения стабильности конструкции, сборку перемещают как можно ближе к губам, но не касаясь их. Затем затяните барашковые гайки прикусной вилки: сначала барашковую гайку двойной артикуляции (соединительного блока)(рис.3) , а затем гайку горизонтального скольжения по стержню (рис.4). Затягивание производят так, чтобы прикусная вилка была зафиксирована на одном конце своего стержня с минимальным результирующим напряжением. Для обеспечения правильной регистрации, попросите пациента убрать большие пальцы с прикусной вилки и проверьте, сохранилась ли стабильность и неподвижность прикусной вилки и лицевой дуги.</a:t>
            </a:r>
            <a:endParaRPr spc="30"/>
          </a:p>
          <a:p>
            <a:pPr>
              <a:lnSpc>
                <a:spcPct val="90000"/>
              </a:lnSpc>
              <a:defRPr spc="0" sz="1500"/>
            </a:pPr>
            <a:r>
              <a:t>Зарегистрируйте приблизительное расстояние между мыщелками, показание которого можно прочитать на переднем ребре артикулятора. Три цифры (1, 2 и 3), разделенные ссылочными отметками, соответствуют трем размерам - малому, среднему и большому. Эта информация должна быть зафиксирована в записях пациента для последующей настройки артикулятора.</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Заголовок 1"/>
          <p:cNvSpPr txBox="1"/>
          <p:nvPr>
            <p:ph type="title"/>
          </p:nvPr>
        </p:nvSpPr>
        <p:spPr>
          <a:prstGeom prst="rect">
            <a:avLst/>
          </a:prstGeom>
        </p:spPr>
        <p:txBody>
          <a:bodyPr/>
          <a:lstStyle/>
          <a:p>
            <a:pPr/>
          </a:p>
        </p:txBody>
      </p:sp>
      <p:sp>
        <p:nvSpPr>
          <p:cNvPr id="184" name="Объект 2"/>
          <p:cNvSpPr txBox="1"/>
          <p:nvPr>
            <p:ph type="body" idx="1"/>
          </p:nvPr>
        </p:nvSpPr>
        <p:spPr>
          <a:prstGeom prst="rect">
            <a:avLst/>
          </a:prstGeom>
        </p:spPr>
        <p:txBody>
          <a:bodyPr/>
          <a:lstStyle>
            <a:lvl1pPr>
              <a:defRPr spc="0"/>
            </a:lvl1pPr>
          </a:lstStyle>
          <a:p>
            <a:pPr/>
            <a:r>
              <a:t>Ослабьте барашковые гайки держателя носового упора и снимите с лицевой дуги всю сборку, относящуюся к носовому упору. Затем ослабьте центральную барашковую гайку лицевой дуги и, придерживая поперечную перекладину стандартной лицевой дуги (или “W” профессиональной лицевой дуги) с одновременным медленном открыванием рта пациента, аккуратно удалите всю сборку.</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Заголовок 1"/>
          <p:cNvSpPr txBox="1"/>
          <p:nvPr>
            <p:ph type="title"/>
          </p:nvPr>
        </p:nvSpPr>
        <p:spPr>
          <a:prstGeom prst="rect">
            <a:avLst/>
          </a:prstGeom>
        </p:spPr>
        <p:txBody>
          <a:bodyPr/>
          <a:lstStyle>
            <a:lvl1pPr>
              <a:defRPr spc="0"/>
            </a:lvl1pPr>
          </a:lstStyle>
          <a:p>
            <a:pPr/>
            <a:r>
              <a:t>Выводы</a:t>
            </a:r>
          </a:p>
        </p:txBody>
      </p:sp>
      <p:sp>
        <p:nvSpPr>
          <p:cNvPr id="187" name="Объект 2"/>
          <p:cNvSpPr txBox="1"/>
          <p:nvPr>
            <p:ph type="body" idx="1"/>
          </p:nvPr>
        </p:nvSpPr>
        <p:spPr>
          <a:prstGeom prst="rect">
            <a:avLst/>
          </a:prstGeom>
        </p:spPr>
        <p:txBody>
          <a:bodyPr/>
          <a:lstStyle>
            <a:lvl1pPr>
              <a:defRPr spc="0"/>
            </a:lvl1pPr>
          </a:lstStyle>
          <a:p>
            <a:pPr/>
            <a:r>
              <a:t>Техника и  особенности снятия оттисков с беззубых челюстей в данной презентации помогут в дальнейшей работе стоматолога-ортопеда</a:t>
            </a:r>
          </a:p>
        </p:txBody>
      </p:sp>
      <p:pic>
        <p:nvPicPr>
          <p:cNvPr id="188" name="Picture 2" descr="Picture 2"/>
          <p:cNvPicPr>
            <a:picLocks noChangeAspect="1"/>
          </p:cNvPicPr>
          <p:nvPr/>
        </p:nvPicPr>
        <p:blipFill>
          <a:blip r:embed="rId2">
            <a:extLst/>
          </a:blip>
          <a:stretch>
            <a:fillRect/>
          </a:stretch>
        </p:blipFill>
        <p:spPr>
          <a:xfrm>
            <a:off x="3275855" y="2924943"/>
            <a:ext cx="2302503" cy="2769520"/>
          </a:xfrm>
          <a:prstGeom prst="rect">
            <a:avLst/>
          </a:prstGeom>
          <a:ln w="12700">
            <a:miter lim="400000"/>
          </a:ln>
        </p:spPr>
      </p:pic>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Заголовок 1"/>
          <p:cNvSpPr txBox="1"/>
          <p:nvPr>
            <p:ph type="title"/>
          </p:nvPr>
        </p:nvSpPr>
        <p:spPr>
          <a:prstGeom prst="rect">
            <a:avLst/>
          </a:prstGeom>
        </p:spPr>
        <p:txBody>
          <a:bodyPr/>
          <a:lstStyle>
            <a:lvl1pPr>
              <a:defRPr spc="0"/>
            </a:lvl1pPr>
          </a:lstStyle>
          <a:p>
            <a:pPr/>
            <a:r>
              <a:t>Литература</a:t>
            </a:r>
          </a:p>
        </p:txBody>
      </p:sp>
      <p:sp>
        <p:nvSpPr>
          <p:cNvPr id="191" name="Объект 2"/>
          <p:cNvSpPr txBox="1"/>
          <p:nvPr>
            <p:ph type="body" idx="1"/>
          </p:nvPr>
        </p:nvSpPr>
        <p:spPr>
          <a:prstGeom prst="rect">
            <a:avLst/>
          </a:prstGeom>
        </p:spPr>
        <p:txBody>
          <a:bodyPr/>
          <a:lstStyle/>
          <a:p>
            <a:pPr>
              <a:defRPr spc="0"/>
            </a:pPr>
            <a:r>
              <a:t>http://neostom.ru/polnoe-otsutstvie-zubov/sposobi-polucheniya-ottiskov-s-bezzubich-cheliustey.html</a:t>
            </a:r>
          </a:p>
          <a:p>
            <a:pPr>
              <a:defRPr spc="0"/>
            </a:pPr>
            <a:r>
              <a:rPr u="sng">
                <a:solidFill>
                  <a:srgbClr val="646464"/>
                </a:solidFill>
                <a:uFill>
                  <a:solidFill>
                    <a:srgbClr val="646464"/>
                  </a:solidFill>
                </a:uFill>
                <a:hlinkClick r:id="rId2" invalidUrl="" action="" tgtFrame="" tooltip="" history="1" highlightClick="0" endSnd="0"/>
              </a:rPr>
              <a:t>http://www.bstar2.narod.ru/ina.html</a:t>
            </a:r>
          </a:p>
          <a:p>
            <a:pPr>
              <a:defRPr spc="0"/>
            </a:pPr>
            <a:r>
              <a:rPr u="sng">
                <a:solidFill>
                  <a:srgbClr val="646464"/>
                </a:solidFill>
                <a:uFill>
                  <a:solidFill>
                    <a:srgbClr val="646464"/>
                  </a:solidFill>
                </a:uFill>
                <a:hlinkClick r:id="rId3" invalidUrl="" action="" tgtFrame="" tooltip="" history="1" highlightClick="0" endSnd="0"/>
              </a:rPr>
              <a:t>https://helpiks.org/3-27132.html</a:t>
            </a:r>
          </a:p>
          <a:p>
            <a:pPr>
              <a:defRPr spc="0"/>
            </a:pPr>
            <a:r>
              <a:rPr u="sng">
                <a:solidFill>
                  <a:srgbClr val="646464"/>
                </a:solidFill>
                <a:uFill>
                  <a:solidFill>
                    <a:srgbClr val="646464"/>
                  </a:solidFill>
                </a:uFill>
                <a:hlinkClick r:id="rId4" invalidUrl="" action="" tgtFrame="" tooltip="" history="1" highlightClick="0" endSnd="0"/>
              </a:rPr>
              <a:t>http://ortostom.net/content/poluchenie-ottiskov-s-bezzubyh-chelyustey-s-uchetom-konkretnyh-klinicheskih-usloviy</a:t>
            </a:r>
          </a:p>
          <a:p>
            <a:pPr>
              <a:defRPr spc="0"/>
            </a:pPr>
            <a:r>
              <a:rPr u="sng">
                <a:solidFill>
                  <a:srgbClr val="646464"/>
                </a:solidFill>
                <a:uFill>
                  <a:solidFill>
                    <a:srgbClr val="646464"/>
                  </a:solidFill>
                </a:uFill>
                <a:hlinkClick r:id="rId5" invalidUrl="" action="" tgtFrame="" tooltip="" history="1" highlightClick="0" endSnd="0"/>
              </a:rPr>
              <a:t>https://meduniver.com/Medical/stomatologia/325.html</a:t>
            </a:r>
          </a:p>
          <a:p>
            <a:pPr>
              <a:defRPr spc="0"/>
            </a:pPr>
            <a:r>
              <a:rPr u="sng">
                <a:solidFill>
                  <a:srgbClr val="646464"/>
                </a:solidFill>
                <a:uFill>
                  <a:solidFill>
                    <a:srgbClr val="646464"/>
                  </a:solidFill>
                </a:uFill>
                <a:hlinkClick r:id="rId6" invalidUrl="" action="" tgtFrame="" tooltip="" history="1" highlightClick="0" endSnd="0"/>
              </a:rPr>
              <a:t>https://online.zakon.kz//Document/?doc_id=31038963#pos=1;-362</a:t>
            </a:r>
          </a:p>
          <a:p>
            <a:pPr>
              <a:defRPr spc="0"/>
            </a:pPr>
            <a:r>
              <a:rPr u="sng">
                <a:solidFill>
                  <a:srgbClr val="646464"/>
                </a:solidFill>
                <a:uFill>
                  <a:solidFill>
                    <a:srgbClr val="646464"/>
                  </a:solidFill>
                </a:uFill>
                <a:hlinkClick r:id="rId7" invalidUrl="" action="" tgtFrame="" tooltip="" history="1" highlightClick="0" endSnd="0"/>
              </a:rPr>
              <a:t>https://online.zakon.kz//Document/?doc_id=31038969</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Заголовок 1"/>
          <p:cNvSpPr txBox="1"/>
          <p:nvPr>
            <p:ph type="title"/>
          </p:nvPr>
        </p:nvSpPr>
        <p:spPr>
          <a:xfrm>
            <a:off x="611560" y="2420888"/>
            <a:ext cx="7924801" cy="1143001"/>
          </a:xfrm>
          <a:prstGeom prst="rect">
            <a:avLst/>
          </a:prstGeom>
        </p:spPr>
        <p:txBody>
          <a:bodyPr/>
          <a:lstStyle>
            <a:lvl1pPr>
              <a:defRPr spc="0"/>
            </a:lvl1pPr>
          </a:lstStyle>
          <a:p>
            <a:pPr/>
            <a:r>
              <a:t>Спасибо за внимание!</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Заголовок 1"/>
          <p:cNvSpPr txBox="1"/>
          <p:nvPr>
            <p:ph type="title"/>
          </p:nvPr>
        </p:nvSpPr>
        <p:spPr>
          <a:prstGeom prst="rect">
            <a:avLst/>
          </a:prstGeom>
        </p:spPr>
        <p:txBody>
          <a:bodyPr/>
          <a:lstStyle>
            <a:lvl1pPr>
              <a:defRPr spc="0"/>
            </a:lvl1pPr>
          </a:lstStyle>
          <a:p>
            <a:pPr/>
            <a:r>
              <a:t>Задачи работы</a:t>
            </a:r>
          </a:p>
        </p:txBody>
      </p:sp>
      <p:sp>
        <p:nvSpPr>
          <p:cNvPr id="125" name="Объект 2"/>
          <p:cNvSpPr txBox="1"/>
          <p:nvPr>
            <p:ph type="body" idx="1"/>
          </p:nvPr>
        </p:nvSpPr>
        <p:spPr>
          <a:prstGeom prst="rect">
            <a:avLst/>
          </a:prstGeom>
        </p:spPr>
        <p:txBody>
          <a:bodyPr/>
          <a:lstStyle/>
          <a:p>
            <a:pPr>
              <a:defRPr spc="0"/>
            </a:pPr>
            <a:r>
              <a:t>Ознакомиться с особенностями снятия оттисков с беззубых челюстей</a:t>
            </a:r>
          </a:p>
          <a:p>
            <a:pPr>
              <a:defRPr spc="0"/>
            </a:pPr>
            <a:r>
              <a:t>Ознакомиться с техниками снятия оттисков с беззубых челюстей</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Данная тема актуальна тем, что не каждый врач, особенно молодой, знает как правильно нужно снимать оттиски с беззубых челюстей"/>
          <p:cNvSpPr txBox="1"/>
          <p:nvPr>
            <p:ph type="body" sz="half" idx="1"/>
          </p:nvPr>
        </p:nvSpPr>
        <p:spPr>
          <a:prstGeom prst="rect">
            <a:avLst/>
          </a:prstGeom>
        </p:spPr>
        <p:txBody>
          <a:bodyPr/>
          <a:lstStyle/>
          <a:p>
            <a:pPr/>
            <a:r>
              <a:t>Данная тема актуальна тем, что не каждый врач, особенно молодой, знает как правильно нужно снимать оттиски с беззубых челюстей</a:t>
            </a:r>
          </a:p>
        </p:txBody>
      </p:sp>
      <p:sp>
        <p:nvSpPr>
          <p:cNvPr id="128" name="Актуальность"/>
          <p:cNvSpPr txBox="1"/>
          <p:nvPr>
            <p:ph type="title"/>
          </p:nvPr>
        </p:nvSpPr>
        <p:spPr>
          <a:prstGeom prst="rect">
            <a:avLst/>
          </a:prstGeom>
        </p:spPr>
        <p:txBody>
          <a:bodyPr/>
          <a:lstStyle/>
          <a:p>
            <a:pPr/>
            <a:r>
              <a:t>Актуальность</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Заголовок 1"/>
          <p:cNvSpPr txBox="1"/>
          <p:nvPr>
            <p:ph type="title"/>
          </p:nvPr>
        </p:nvSpPr>
        <p:spPr>
          <a:prstGeom prst="rect">
            <a:avLst/>
          </a:prstGeom>
        </p:spPr>
        <p:txBody>
          <a:bodyPr/>
          <a:lstStyle>
            <a:lvl1pPr>
              <a:defRPr spc="0"/>
            </a:lvl1pPr>
          </a:lstStyle>
          <a:p>
            <a:pPr/>
            <a:r>
              <a:t>Введение</a:t>
            </a:r>
          </a:p>
        </p:txBody>
      </p:sp>
      <p:sp>
        <p:nvSpPr>
          <p:cNvPr id="131" name="Объект 2"/>
          <p:cNvSpPr txBox="1"/>
          <p:nvPr>
            <p:ph type="body" idx="1"/>
          </p:nvPr>
        </p:nvSpPr>
        <p:spPr>
          <a:prstGeom prst="rect">
            <a:avLst/>
          </a:prstGeom>
        </p:spPr>
        <p:txBody>
          <a:bodyPr/>
          <a:lstStyle/>
          <a:p>
            <a:pPr>
              <a:defRPr spc="0"/>
            </a:pPr>
            <a:r>
              <a:t>Одним из этапов изготовления съемных пластиночных протезов является получение оттиска. Он является связующим информационным звеном между врачом и зубным техником, а его точность в значительной мере определяет качество зубного протеза.</a:t>
            </a:r>
          </a:p>
          <a:p>
            <a:pPr>
              <a:defRPr spc="0"/>
            </a:pPr>
            <a:r>
              <a:t>Оттиском называется обратное (негативное) отображение поверхности твердых и мягких тканей, расположенных на протезном ложе и его границах. Протезное ложе объединяет органы и ткани, находящиеся лишь в непосредственном контакте с протезом (Гаврилов Е.И.). В зависимости от того, снимают оттиски с учетом функциональной подвижности тканей, покрывающих твердые ткани протезного ложа, или без учета подвижности, оттиски подразделяют на анатомические и функциональные.</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Заголовок 1"/>
          <p:cNvSpPr txBox="1"/>
          <p:nvPr>
            <p:ph type="title"/>
          </p:nvPr>
        </p:nvSpPr>
        <p:spPr>
          <a:prstGeom prst="rect">
            <a:avLst/>
          </a:prstGeom>
        </p:spPr>
        <p:txBody>
          <a:bodyPr/>
          <a:lstStyle>
            <a:lvl1pPr>
              <a:defRPr spc="0"/>
            </a:lvl1pPr>
          </a:lstStyle>
          <a:p>
            <a:pPr/>
            <a:r>
              <a:t>Анатомические оттиски</a:t>
            </a:r>
          </a:p>
        </p:txBody>
      </p:sp>
      <p:sp>
        <p:nvSpPr>
          <p:cNvPr id="134" name="Объект 2"/>
          <p:cNvSpPr txBox="1"/>
          <p:nvPr>
            <p:ph type="body" idx="1"/>
          </p:nvPr>
        </p:nvSpPr>
        <p:spPr>
          <a:prstGeom prst="rect">
            <a:avLst/>
          </a:prstGeom>
        </p:spPr>
        <p:txBody>
          <a:bodyPr/>
          <a:lstStyle/>
          <a:p>
            <a:pPr>
              <a:defRPr spc="0"/>
            </a:pPr>
            <a:r>
              <a:t>Анатомические оттиски беззубых челюстей снимают стандартными оттискными ложками, которые могут быть металлическими и пластмассовыми, перфорированными и неперфорированными.</a:t>
            </a:r>
            <a:br/>
            <a:br/>
            <a:r>
              <a:t>Есть фирмы, выпускающие комплекты ложек для беззубой верхней и нижней челюстей. Кроме этого существуют двойные пластмассовые ложки, позволяющие получать оттиск одновременно с верхнего и нижнего зубных рядов.</a:t>
            </a:r>
            <a:br/>
          </a:p>
        </p:txBody>
      </p:sp>
      <p:pic>
        <p:nvPicPr>
          <p:cNvPr id="135" name="Picture 2" descr="Picture 2"/>
          <p:cNvPicPr>
            <a:picLocks noChangeAspect="1"/>
          </p:cNvPicPr>
          <p:nvPr/>
        </p:nvPicPr>
        <p:blipFill>
          <a:blip r:embed="rId2">
            <a:extLst/>
          </a:blip>
          <a:stretch>
            <a:fillRect/>
          </a:stretch>
        </p:blipFill>
        <p:spPr>
          <a:xfrm>
            <a:off x="1907703" y="3501008"/>
            <a:ext cx="5057776" cy="2276476"/>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Заголовок 1"/>
          <p:cNvSpPr txBox="1"/>
          <p:nvPr>
            <p:ph type="title"/>
          </p:nvPr>
        </p:nvSpPr>
        <p:spPr>
          <a:prstGeom prst="rect">
            <a:avLst/>
          </a:prstGeom>
        </p:spPr>
        <p:txBody>
          <a:bodyPr/>
          <a:lstStyle>
            <a:lvl1pPr>
              <a:defRPr spc="0"/>
            </a:lvl1pPr>
          </a:lstStyle>
          <a:p>
            <a:pPr/>
            <a:r>
              <a:t>Заводские ложки для беззубых челюстей</a:t>
            </a:r>
          </a:p>
        </p:txBody>
      </p:sp>
      <p:sp>
        <p:nvSpPr>
          <p:cNvPr id="138" name="Объект 2"/>
          <p:cNvSpPr txBox="1"/>
          <p:nvPr>
            <p:ph type="body" idx="1"/>
          </p:nvPr>
        </p:nvSpPr>
        <p:spPr>
          <a:prstGeom prst="rect">
            <a:avLst/>
          </a:prstGeom>
        </p:spPr>
        <p:txBody>
          <a:bodyPr/>
          <a:lstStyle/>
          <a:p>
            <a:pPr/>
          </a:p>
        </p:txBody>
      </p:sp>
      <p:pic>
        <p:nvPicPr>
          <p:cNvPr id="139" name="Picture 2" descr="Picture 2"/>
          <p:cNvPicPr>
            <a:picLocks noChangeAspect="1"/>
          </p:cNvPicPr>
          <p:nvPr/>
        </p:nvPicPr>
        <p:blipFill>
          <a:blip r:embed="rId2">
            <a:extLst/>
          </a:blip>
          <a:stretch>
            <a:fillRect/>
          </a:stretch>
        </p:blipFill>
        <p:spPr>
          <a:xfrm>
            <a:off x="558707" y="1988840"/>
            <a:ext cx="3810001" cy="2667001"/>
          </a:xfrm>
          <a:prstGeom prst="rect">
            <a:avLst/>
          </a:prstGeom>
          <a:ln w="12700">
            <a:miter lim="400000"/>
          </a:ln>
        </p:spPr>
      </p:pic>
      <p:pic>
        <p:nvPicPr>
          <p:cNvPr id="140" name="Picture 4" descr="Picture 4"/>
          <p:cNvPicPr>
            <a:picLocks noChangeAspect="1"/>
          </p:cNvPicPr>
          <p:nvPr/>
        </p:nvPicPr>
        <p:blipFill>
          <a:blip r:embed="rId3">
            <a:extLst/>
          </a:blip>
          <a:stretch>
            <a:fillRect/>
          </a:stretch>
        </p:blipFill>
        <p:spPr>
          <a:xfrm>
            <a:off x="4374522" y="2374327"/>
            <a:ext cx="4092738" cy="1896025"/>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Заголовок 1"/>
          <p:cNvSpPr txBox="1"/>
          <p:nvPr>
            <p:ph type="title"/>
          </p:nvPr>
        </p:nvSpPr>
        <p:spPr>
          <a:prstGeom prst="rect">
            <a:avLst/>
          </a:prstGeom>
        </p:spPr>
        <p:txBody>
          <a:bodyPr/>
          <a:lstStyle>
            <a:lvl1pPr>
              <a:defRPr spc="0"/>
            </a:lvl1pPr>
          </a:lstStyle>
          <a:p>
            <a:pPr/>
            <a:r>
              <a:t>Подбор ложки</a:t>
            </a:r>
          </a:p>
        </p:txBody>
      </p:sp>
      <p:sp>
        <p:nvSpPr>
          <p:cNvPr id="143" name="Объект 2"/>
          <p:cNvSpPr txBox="1"/>
          <p:nvPr>
            <p:ph type="body" idx="1"/>
          </p:nvPr>
        </p:nvSpPr>
        <p:spPr>
          <a:prstGeom prst="rect">
            <a:avLst/>
          </a:prstGeom>
        </p:spPr>
        <p:txBody>
          <a:bodyPr/>
          <a:lstStyle/>
          <a:p>
            <a:pPr>
              <a:defRPr spc="0"/>
            </a:pPr>
            <a:r>
              <a:t>Для получения анатомического оттиска необходимо правильно подобрать стандартную металлическую ложку. Форма и размер ее определяются величиной челюсти. Размер челюсти можно определить визуально, примеряя ложку в полости рта. Но этот способ не совсем отвечает гигиеническим требованиям, поэтому гораздо удобнее и правильнее использовать специальный стоматологический циркуль, с помощью которого определяется расстояние между гребнями или их скатами в боковых отделах, а затем по полученным размерам подбирают ложку.</a:t>
            </a:r>
            <a:br/>
            <a:br/>
            <a:r>
              <a:t>Правильно подобранная ложка облегчает получение оттиска, и чем сложнее условия его получения, тем тщательнее надо ее подбирать. При выборе надо иметь в виду, что расстояние между поверхностью ложки и слизистой оболочкой протезного ложа должно быть не менее 3-5 мм.</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Заголовок 1"/>
          <p:cNvSpPr txBox="1"/>
          <p:nvPr>
            <p:ph type="title"/>
          </p:nvPr>
        </p:nvSpPr>
        <p:spPr>
          <a:prstGeom prst="rect">
            <a:avLst/>
          </a:prstGeom>
        </p:spPr>
        <p:txBody>
          <a:bodyPr/>
          <a:lstStyle>
            <a:lvl1pPr>
              <a:defRPr spc="0"/>
            </a:lvl1pPr>
          </a:lstStyle>
          <a:p>
            <a:pPr/>
            <a:r>
              <a:t>Подбор ложки</a:t>
            </a:r>
          </a:p>
        </p:txBody>
      </p:sp>
      <p:sp>
        <p:nvSpPr>
          <p:cNvPr id="146" name="Объект 2"/>
          <p:cNvSpPr txBox="1"/>
          <p:nvPr>
            <p:ph type="body" idx="1"/>
          </p:nvPr>
        </p:nvSpPr>
        <p:spPr>
          <a:prstGeom prst="rect">
            <a:avLst/>
          </a:prstGeom>
        </p:spPr>
        <p:txBody>
          <a:bodyPr/>
          <a:lstStyle>
            <a:lvl1pPr>
              <a:defRPr spc="0"/>
            </a:lvl1pPr>
          </a:lstStyle>
          <a:p>
            <a:pPr/>
            <a:r>
              <a:t>Не следует выбирать ложки с короткими или длинными, упирающимися в переходную складку краями. Лучшей будет та из них, края которой при наложении на поверхность слизистой оболочки во время проверки доходят до переходной складки. При снятии оттиска между дном ложки и альвеолярным гребнем должна лежать прослойка оттискного материала толщиной 2-3 мм, борт ложки не должен доходить до переходной складки, а образовавшийся просвет впоследствии не должен заполниться оттискной массой. Это позволит формировать края оттиска как пассивными, так и активными движениями мягких тканей. При высоком крае ложки такая возможность формирования исключается, так как ее край будет мешать движению языка, уздечек и других складок слизистой оболочки.</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Горизонт">
  <a:themeElements>
    <a:clrScheme name="Горизонт">
      <a:dk1>
        <a:srgbClr val="000000"/>
      </a:dk1>
      <a:lt1>
        <a:srgbClr val="FFFFFF"/>
      </a:lt1>
      <a:dk2>
        <a:srgbClr val="A7A7A7"/>
      </a:dk2>
      <a:lt2>
        <a:srgbClr val="535353"/>
      </a:lt2>
      <a:accent1>
        <a:srgbClr val="7E97AD"/>
      </a:accent1>
      <a:accent2>
        <a:srgbClr val="CC8E60"/>
      </a:accent2>
      <a:accent3>
        <a:srgbClr val="7A6A60"/>
      </a:accent3>
      <a:accent4>
        <a:srgbClr val="B4936D"/>
      </a:accent4>
      <a:accent5>
        <a:srgbClr val="67787B"/>
      </a:accent5>
      <a:accent6>
        <a:srgbClr val="9D936F"/>
      </a:accent6>
      <a:hlink>
        <a:srgbClr val="0000FF"/>
      </a:hlink>
      <a:folHlink>
        <a:srgbClr val="FF00FF"/>
      </a:folHlink>
    </a:clrScheme>
    <a:fontScheme name="Горизонт">
      <a:majorFont>
        <a:latin typeface="Arial Narrow"/>
        <a:ea typeface="Arial Narrow"/>
        <a:cs typeface="Arial Narrow"/>
      </a:majorFont>
      <a:minorFont>
        <a:latin typeface="Helvetica"/>
        <a:ea typeface="Helvetica"/>
        <a:cs typeface="Helvetica"/>
      </a:minorFont>
    </a:fontScheme>
    <a:fmtScheme name="Горизон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42924" dir="5400000">
              <a:srgbClr val="000000">
                <a:alpha val="40000"/>
              </a:srgbClr>
            </a:outerShdw>
          </a:effectLst>
        </a:effectStyle>
        <a:effectStyle>
          <a:effectLst>
            <a:outerShdw sx="100000" sy="100000" kx="0" ky="0" algn="b" rotWithShape="0" blurRad="50800" dist="42924" dir="5400000">
              <a:srgbClr val="000000">
                <a:alpha val="40000"/>
              </a:srgbClr>
            </a:outerShdw>
          </a:effectLst>
        </a:effectStyle>
        <a:effectStyle>
          <a:effectLst>
            <a:outerShdw sx="100000" sy="100000" kx="0" ky="0" algn="b" rotWithShape="0" blurRad="38100" dist="254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chemeClr val="accent1"/>
          </a:solidFill>
          <a:prstDash val="solid"/>
          <a:round/>
        </a:ln>
        <a:effectLst>
          <a:outerShdw sx="100000" sy="100000" kx="0" ky="0" algn="b" rotWithShape="0" blurRad="50800" dist="42924" dir="5400000">
            <a:srgbClr val="000000">
              <a:alpha val="4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0795" cap="flat">
          <a:solidFill>
            <a:schemeClr val="accent1"/>
          </a:solidFill>
          <a:prstDash val="solid"/>
          <a:round/>
        </a:ln>
        <a:effectLst>
          <a:outerShdw sx="100000" sy="100000" kx="0" ky="0" algn="b" rotWithShape="0" blurRad="38100" dist="254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Горизонт">
  <a:themeElements>
    <a:clrScheme name="Горизонт">
      <a:dk1>
        <a:srgbClr val="000000"/>
      </a:dk1>
      <a:lt1>
        <a:srgbClr val="FFFFFF"/>
      </a:lt1>
      <a:dk2>
        <a:srgbClr val="A7A7A7"/>
      </a:dk2>
      <a:lt2>
        <a:srgbClr val="535353"/>
      </a:lt2>
      <a:accent1>
        <a:srgbClr val="7E97AD"/>
      </a:accent1>
      <a:accent2>
        <a:srgbClr val="CC8E60"/>
      </a:accent2>
      <a:accent3>
        <a:srgbClr val="7A6A60"/>
      </a:accent3>
      <a:accent4>
        <a:srgbClr val="B4936D"/>
      </a:accent4>
      <a:accent5>
        <a:srgbClr val="67787B"/>
      </a:accent5>
      <a:accent6>
        <a:srgbClr val="9D936F"/>
      </a:accent6>
      <a:hlink>
        <a:srgbClr val="0000FF"/>
      </a:hlink>
      <a:folHlink>
        <a:srgbClr val="FF00FF"/>
      </a:folHlink>
    </a:clrScheme>
    <a:fontScheme name="Горизонт">
      <a:majorFont>
        <a:latin typeface="Arial Narrow"/>
        <a:ea typeface="Arial Narrow"/>
        <a:cs typeface="Arial Narrow"/>
      </a:majorFont>
      <a:minorFont>
        <a:latin typeface="Helvetica"/>
        <a:ea typeface="Helvetica"/>
        <a:cs typeface="Helvetica"/>
      </a:minorFont>
    </a:fontScheme>
    <a:fmtScheme name="Горизон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42924" dir="5400000">
              <a:srgbClr val="000000">
                <a:alpha val="40000"/>
              </a:srgbClr>
            </a:outerShdw>
          </a:effectLst>
        </a:effectStyle>
        <a:effectStyle>
          <a:effectLst>
            <a:outerShdw sx="100000" sy="100000" kx="0" ky="0" algn="b" rotWithShape="0" blurRad="50800" dist="42924" dir="5400000">
              <a:srgbClr val="000000">
                <a:alpha val="40000"/>
              </a:srgbClr>
            </a:outerShdw>
          </a:effectLst>
        </a:effectStyle>
        <a:effectStyle>
          <a:effectLst>
            <a:outerShdw sx="100000" sy="100000" kx="0" ky="0" algn="b" rotWithShape="0" blurRad="38100" dist="254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chemeClr val="accent1"/>
          </a:solidFill>
          <a:prstDash val="solid"/>
          <a:round/>
        </a:ln>
        <a:effectLst>
          <a:outerShdw sx="100000" sy="100000" kx="0" ky="0" algn="b" rotWithShape="0" blurRad="50800" dist="42924" dir="5400000">
            <a:srgbClr val="000000">
              <a:alpha val="4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0795" cap="flat">
          <a:solidFill>
            <a:schemeClr val="accent1"/>
          </a:solidFill>
          <a:prstDash val="solid"/>
          <a:round/>
        </a:ln>
        <a:effectLst>
          <a:outerShdw sx="100000" sy="100000" kx="0" ky="0" algn="b" rotWithShape="0" blurRad="38100" dist="254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Narro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