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83" r:id="rId4"/>
    <p:sldId id="284" r:id="rId5"/>
    <p:sldId id="264" r:id="rId6"/>
    <p:sldId id="285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79" r:id="rId16"/>
    <p:sldId id="280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2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учреждение высшего профессионального образования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«Красноярский государственный медицинский университет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имени профессора В. Ф.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травматологии, ортопедии и нейрохирургии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курсом ПО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кафедры: ДМН,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Шнякин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Павел Геннадьевич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руководитель: ДМН, Профессор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Гатиатулин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Равиль Рафаилович </a:t>
            </a:r>
          </a:p>
          <a:p>
            <a:pPr marL="0" indent="0" algn="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Переломы диафиза бедра.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Кл. ординатор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года обучения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Николаевич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имптомы при латеральных и медиальных переломах шейки бедра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624"/>
            <a:ext cx="4764767" cy="67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ереломы диафиза бедренной к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9" y="1988840"/>
            <a:ext cx="3774994" cy="38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Резкая боль на уровне повреждения при малейшем движении или сотрясении конечности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движений из-за боли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Наружная ротация голени и стопы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Укорочение ноги в пределах 4-6 см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перемещении пациента, патологическая подвижность</a:t>
            </a:r>
          </a:p>
        </p:txBody>
      </p:sp>
    </p:spTree>
    <p:extLst>
      <p:ext uri="{BB962C8B-B14F-4D97-AF65-F5344CB8AC3E}">
        <p14:creationId xmlns:p14="http://schemas.microsoft.com/office/powerpoint/2010/main" val="32124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4402832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Бедро отличается значительной выраженностью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мягкотканного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покрова,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высокоэнергитичное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повреждение может приводить к значительному раздроблению кости без видимых внешних повреждений мягких тканей. Поэтому следует всегда помнить о вероятности повреждения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мягкотканного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компонента.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В.В Кованов – Оперативная хирургия и топографическая анатомия - Стр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9338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Маршрутизация переломов диафизов бедра.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городе: госпитализация в профильные стационары (КМКБ 7,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КМКБ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20, КМКБСМП, ККБ 1), при тяжелых травмах ближайший центр.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сельской местности: госпитализация в ЦРБ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(если тяжелые переломы с явлением шока – участковая больница для стабилизации состояния)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оказание квалифицированной или специализированной помощи с дальнейшим переводом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травмацентры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уровней</a:t>
            </a:r>
          </a:p>
        </p:txBody>
      </p:sp>
    </p:spTree>
    <p:extLst>
      <p:ext uri="{BB962C8B-B14F-4D97-AF65-F5344CB8AC3E}">
        <p14:creationId xmlns:p14="http://schemas.microsoft.com/office/powerpoint/2010/main" val="4985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выполнения фиксации: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damage control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Окончательная внутренняя фиксация может сопровождаться дополнительной кровопотерей и стимулировать системный воспалительный ответ, который уже был вызван первичной травмой мягких тканей и любыми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реперфузионными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повреждениями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показано, что временная внешняя фиксация сопровождается меньшей кровопотерей и меньшей длительностью вмешательства по сравнению с БИОС и остеосинтезом пластиной. Она может быть безопасно заменена на интрамедуллярную фиксацию в течение 2х недель после травмы.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переломы бедренной кости у пациентов с множественными повреждениями должны быть стабилизированы хирургическим путем в раннем периоде, т.е. в течение 12-24 часов.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Внешняя фиксация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для временной стабилизации переломов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damage control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Стержни можно проводить через четырехглавую мышцу спереди назад и их нужно располагать как можно дальше от зоны перелома. Так как довольно большая толщина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мягкотканных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покровов бедра способствует стержневой инфекции, а мышцы бедра оказывают значительные деформирующие силы, внешняя фиксация, как правило не применяется для окончательного лечения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диафизарных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переломов бедренной кости. В течение 14 дней необходимо выполнить окончательную внутреннюю фиксацию.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0235"/>
            <a:ext cx="441079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edsestra\Desktop\Даниил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03" y="551107"/>
            <a:ext cx="425679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Варианты оперативного лечения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БИОС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ORIF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(открытая репозиция с                        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внутренней фиксацией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Пластина проксимальная бедренная с угловой стабильностью для остеосинтеза  18,0*6,0 мм (под винт 6,5 и 5,0 мм) купить в интернет-магазине invimed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55" y="1844824"/>
            <a:ext cx="40324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roximal Femoral Nail (Long PFN) Left &amp; Right Manufacturer &amp; Supplier | 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00400" cy="37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больного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2" y="1412776"/>
            <a:ext cx="8229749" cy="42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19113"/>
            <a:ext cx="8924925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Этиология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Механизмы травмы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переломов диафиза бедра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Маршрутизация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выполнения фиксации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Внешняя фиксация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Варианты лечения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БИОС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ORIF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Послеоперационное лечение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Источники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013" y="23813"/>
            <a:ext cx="10868026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781050"/>
            <a:ext cx="53054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Показания 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RFN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(ретроградный бедренный стержень)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Ожирение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 (очень сложный доступ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антеградной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точке введения)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Переломы шейки бедра и диафиза того же бедра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Односторонние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диафизарные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переломы бедренной и большеберцовой костей одной конечности (один доступ для обоих стержней)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Нестабильные повреждения позвоночника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Беременность (минимизация облучения плода)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Односторонние переломы таза и/или вертлужной впадины (доступ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антеградного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введения может препятствовать дополнительным доступам)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Тяжелые повреждения мягких тканей или ожоги в зоне доступа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антеградного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остеосинтеза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ранее установленных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имплантов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бедренной кости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Экзартикуляция на уровне коленного сустава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Остеосинтез пластиной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Наличии противопоказаний к интрамедуллярному остеосинтезу (напр. Наличие перелома шейки бедра)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большой травматической раны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компартмент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-синдрома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ЭОП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Лучшем владении хирургом техникой остеосинтеза пластиной, чем интрамедуллярным остеосинтезом.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Хирургическая обработка и эвакуация гематомы, прямой обзор фрагментов перелома и точная репозиция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Повышенная кровопотеря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Опасность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деваскуляризации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костных фрагментов, приводящей в повышению частоты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несращений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и/или инфекций.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Пластина является воспринимающим нагрузку устройством по сравнению со стержнем, который разделяет нагрузку. Повышенная опасность усталости металла и поломок металлоконструкции.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26165" cy="375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56"/>
            <a:ext cx="8496944" cy="67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Послеоперационное лечение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Пациенты с переломами диафиза бедра, которые фиксированы стержнем и двумя блокирующими винтами в каждом из фрагментов, могут возобновлять нагрузку весом в пределах безболезненного объема сразу после операции, вне зависимости от степени раздробления.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Пациенты с переломами, фиксированными пластиной, не должны начинать полную нагрузку ранее 6-8 недель.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А.В.Каплан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«Повреждения костей 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суставов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 2019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Томас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Рюди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Ричард Э.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Кристофер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«АО – Принципы лечения переломов» Том 2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Клинические рекомендации – Переломы бедренной кости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проксимального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отдела бедренной кости)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2021-2022-2023 (26.08.2021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Утверждены Минздравом РФ</a:t>
            </a:r>
          </a:p>
        </p:txBody>
      </p:sp>
    </p:spTree>
    <p:extLst>
      <p:ext uri="{BB962C8B-B14F-4D97-AF65-F5344CB8AC3E}">
        <p14:creationId xmlns:p14="http://schemas.microsoft.com/office/powerpoint/2010/main" val="35975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Спасибо за внимание!!!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Остеосинтез с помощью гамма-стерж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3081619" cy="4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Переломы диафиза и дистального отдела бедренной кости возникают в результате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воздействия внешнего травматического агента большой силы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механизму травмы различают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непрямое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воздействие. При прямом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механизме травмы сила прилагается непосредственно к месту перелома. Непрямой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травмы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характеризуется тем, что травмирующая сила прилагается вдали от места перелома.</a:t>
            </a:r>
          </a:p>
        </p:txBody>
      </p:sp>
    </p:spTree>
    <p:extLst>
      <p:ext uri="{BB962C8B-B14F-4D97-AF65-F5344CB8AC3E}">
        <p14:creationId xmlns:p14="http://schemas.microsoft.com/office/powerpoint/2010/main" val="6177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672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энергии повреждения различают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высокоэнергетические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низкоэнергетические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переломы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Первые являются, как правило, результатом прямой травмы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сопровождаются значительным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повреждением окружающих мягких тканей. Низкоэнергетические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переломы имеют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непрямой механизм травмы и происходят у пациентов со сниженной минеральной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плотностью костной ткани.</a:t>
            </a:r>
          </a:p>
        </p:txBody>
      </p:sp>
      <p:pic>
        <p:nvPicPr>
          <p:cNvPr id="1026" name="Picture 2" descr="http://btv.md/wp-content/uploads/2018/10/semj_ludi_7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58" y="3933056"/>
            <a:ext cx="3878039" cy="25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3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травмы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Боковой удар левой рукой в голову, прямой удар правым коленом в бедро -  Клуб тайского бокса Лот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4181"/>
            <a:ext cx="2560464" cy="189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Создать мем &quot;Поскользнулся на льду (Поскользнулся на льду, гололед,  травма)&quot; - Картинки - Meme-arsena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1087"/>
            <a:ext cx="3583958" cy="18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Болгарские грузовики (ч. 1) — Среднетоннажные шасси и большегрузные тягач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15107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Каменная река (курумник) у Отнурка: описание, как добраться, фото, видео —  Наш Урал и весь ми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501008"/>
            <a:ext cx="3647483" cy="27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8852" y="2967335"/>
            <a:ext cx="163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Прямой удар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85467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Падение (на предмет, лестницу, уступ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599729"/>
            <a:ext cx="1935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Бампер-перелом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8702" y="61986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Падение с фиксированной голенью и стопой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Частота встречаемости переломов диафиза бедренной кости составляет,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данным различных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авторов, 15 случаев или 21 случай на 100 000 населения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между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догоспитальной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летальностью, высокоэнергетическими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низкоэнергетическими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переломами (среди выживших на догоспитальном этапе)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17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%, 48% и 35% соответственно. Возрастной состав пострадавших имеет два пика: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молодые пациенты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высокоэнергетическими травмами и пациенты старше 65 лет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низкоэнергетическими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переломами</a:t>
            </a:r>
          </a:p>
        </p:txBody>
      </p:sp>
      <p:pic>
        <p:nvPicPr>
          <p:cNvPr id="2050" name="Picture 2" descr="https://cdn.fishki.net/upload/post/2022/12/29/4328755/3ec7d26b1590f1b62f287f2dcc0e5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7003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7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локализации: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Подвертельные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в/3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с/3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н/3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Надмыщелковые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линии излома: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Спиральные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Косые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Поперечные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Косо-поперечные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Поперечно-зубчатые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Оскольчатые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Многооскольчатые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характеру смещения: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смещения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ширине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длине (с захождением, расхождением)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углом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отношению к внешней среде: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Закрытые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едренная кость: подробное описание, строение, функциональные особенности,  расположение в те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056"/>
            <a:ext cx="43803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Muller-AO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Диафиз бедра - 32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лассификация переломов трубчатых костей Мюллера АО (Ассоциации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0"/>
            <a:ext cx="3240360" cy="59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medsestra\Desktop\Даниил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" y="0"/>
            <a:ext cx="9122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935</Words>
  <Application>Microsoft Office PowerPoint</Application>
  <PresentationFormat>Экран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Федеральное государственное бюджетное образовательное                 учреждение высшего профессионального образования        «Красноярский государственный медицинский университет                       имени профессора В. Ф. Войно-Ясенецкого»</vt:lpstr>
      <vt:lpstr>Презентация PowerPoint</vt:lpstr>
      <vt:lpstr>Этиология</vt:lpstr>
      <vt:lpstr>Презентация PowerPoint</vt:lpstr>
      <vt:lpstr>Презентация PowerPoint</vt:lpstr>
      <vt:lpstr>Эпидемиология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 Сестра</dc:creator>
  <cp:lastModifiedBy>Мед Сестра</cp:lastModifiedBy>
  <cp:revision>79</cp:revision>
  <dcterms:created xsi:type="dcterms:W3CDTF">2023-02-21T01:07:29Z</dcterms:created>
  <dcterms:modified xsi:type="dcterms:W3CDTF">2023-06-24T01:37:41Z</dcterms:modified>
</cp:coreProperties>
</file>