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308" r:id="rId4"/>
    <p:sldId id="258" r:id="rId5"/>
    <p:sldId id="309" r:id="rId6"/>
    <p:sldId id="259" r:id="rId7"/>
    <p:sldId id="323" r:id="rId8"/>
    <p:sldId id="263" r:id="rId9"/>
    <p:sldId id="310" r:id="rId10"/>
    <p:sldId id="265" r:id="rId11"/>
    <p:sldId id="266" r:id="rId12"/>
    <p:sldId id="267" r:id="rId13"/>
    <p:sldId id="264" r:id="rId14"/>
    <p:sldId id="268" r:id="rId15"/>
    <p:sldId id="311" r:id="rId16"/>
    <p:sldId id="269" r:id="rId17"/>
    <p:sldId id="312" r:id="rId18"/>
    <p:sldId id="270" r:id="rId19"/>
    <p:sldId id="313" r:id="rId20"/>
    <p:sldId id="271" r:id="rId21"/>
    <p:sldId id="274" r:id="rId22"/>
    <p:sldId id="324" r:id="rId23"/>
    <p:sldId id="325" r:id="rId24"/>
    <p:sldId id="326" r:id="rId25"/>
    <p:sldId id="327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314" r:id="rId34"/>
    <p:sldId id="289" r:id="rId35"/>
    <p:sldId id="328" r:id="rId36"/>
    <p:sldId id="329" r:id="rId37"/>
    <p:sldId id="330" r:id="rId38"/>
    <p:sldId id="331" r:id="rId39"/>
    <p:sldId id="296" r:id="rId40"/>
    <p:sldId id="297" r:id="rId41"/>
    <p:sldId id="298" r:id="rId42"/>
    <p:sldId id="299" r:id="rId43"/>
    <p:sldId id="300" r:id="rId44"/>
    <p:sldId id="332" r:id="rId45"/>
    <p:sldId id="333" r:id="rId46"/>
    <p:sldId id="334" r:id="rId47"/>
    <p:sldId id="335" r:id="rId48"/>
    <p:sldId id="336" r:id="rId49"/>
    <p:sldId id="30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7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28599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07181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Оплодотворение,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плода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Битковская В.Г.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2022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3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первых же часов дробления зиготы формируются два вида бластомеров - "светлые" и "темные". "Светлые" бластомеры более малы и дробятся гораздо быстрее "темных", они также располагаются вокруг "темных" бластомеров. В дальнейшем "светлые" бластомеры образуют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эмбриобласт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 которого и образуется непосредственно зародыш, а также внезародышевые органы.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96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07987" cy="36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Начиная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третьего дня процессы дробления идут гораздо быстрее. К 4-м суткам, когда зародыш достигает матки, он представляет собой комочек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клеток. Следующие суток зародыш плавает в жидкости, омывающей слизистую оболочку матки. Здесь клетки дробятся быстрее,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середине 6-х суток зародыш состоит уже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большего количества клеток-бластомеров.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этой стадии его называют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морулой.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ее поверхности клетки делятся быстрее и выглядят более светлыми. Они образуют оболочку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трофобласт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Более темные крупные клетки, расположенные под светлыми, формируют зародышевый узелок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эмбриобласт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01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тому моменту, когда зародыш попадает в матку, она уже подготовлена к его приему. Под влиянием гормона желтого тела прогестерона ее слизистая оболочка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утолщается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3-4 раза, набухает, становится рыхлой. В ней развивается много дополнительных кровеносных сосудов, разрастаются железы.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45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7-м суткам после оплодотворения зародыш снова меняет свою структуру. Теперь это уже не гроздь клеток, а пузырек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бластоциста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Трофобласт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образует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эмбриобласт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смещается из центра полости пузырька в сторону. Зародыш готов к внедрению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слизистую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оболочку матки, или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имплантации.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поверхностные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клетки начинают выделять ферменты, которые разрушают ее.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трофобласте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возникают выросты, они быстро увеличиваются и прорастают в ткани матки, формируется ворсинчатая оболочка –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хорион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имплантацию зародышу требуется 40 часов. Ворсины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разрушают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кровеносные сосуды эндометрия, образуются кровяные озера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лакуны. Затем в ворсинах прорастает соединительная ткань и в ней формируются сосуды. Это обеспечивает более интенсивный обмен веществ между организмом матери и зародышем.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Имплантация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15" y="1628800"/>
            <a:ext cx="827172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71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момент имплантации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трофобласт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уже способен секретировать небольшое количество специфического гормона беременности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хориального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гонадотропина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Этот гормон дает информацию к перестройке всего организма, способствует сохранению функции желтого тела беременности в яичнике, на его определении в крови и моче основана диагностика беременности на ранних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сроках.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несколько дней в зародыше образуются два пузырька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желточный и амниотический (из него в дальнейшем разовьется плодный пузырь).  К концу 2-й недели задняя часть эмб­риона утолщается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ней начинают закладываться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21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0" r="16407"/>
          <a:stretch>
            <a:fillRect/>
          </a:stretch>
        </p:blipFill>
        <p:spPr bwMode="auto">
          <a:xfrm>
            <a:off x="428596" y="1142984"/>
            <a:ext cx="8146202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146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Эмбриональный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16-го дня начинается второй, или собственно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эмбриональный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внутриутробного развития ребенка, который заканчивается к 13-й неделе. Изменения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зародыше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нарастают лавинообразно, но следуя четкому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5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vatars.mds.yandex.net/get-zen_doc/1591494/pub_5dc26cfe3642b600ae35c29a_5dc271c0b477bf00acd182f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286596" cy="54953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214290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Эмбриональное развитие человека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3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1.Анатомо-физиологические, психологические и социальные особенности беременной.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2.Процесс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оплодотворения и развития зародыша.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3.Влияние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факторов окружающей среды на плод.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4.Признаки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беременности, длительность беременности.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5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течение 3-й недели между экто- и эндодермой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еще один слой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мезодерма. Эти 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зародышевых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листка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эктодерма, мезодерма и эндодерма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дальнейшем дадут начало эмбриональным зачаткам, из которых разовьются все ткани и органы ребенка.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недели в эктодерме видна нервная трубка, а ниже, в мезодерме,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спинная струна. Одновременно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закладывается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сердечная трубка, формируется стебелек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тяж,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соединяющий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зародыш с ворсинками хориона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зародышевой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оболочки, образовавшейся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трофобласта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Через брюшной стебелек проходят пупочные сосуды.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5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42" y="178799"/>
            <a:ext cx="8496944" cy="636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5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onedieta.ru/wp-content/uploads/2019/08/beremennost-zin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4776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357298"/>
            <a:ext cx="3429024" cy="3284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5008" y="0"/>
            <a:ext cx="2823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4-я неделя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714356"/>
            <a:ext cx="3571868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закладываются многие органы и ткани зародыша: первичная кишка, зачатки почки, костей и хрящей осевого скелета,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поперечно-полосатой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мускулатуры и кожных покровов, ушей, глаз, щитовидной желе­зы, глотки, печени.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Усложняется строение сердца и не­рвной трубки, особенно ее передней части - будущего головного мозга.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edieta.ru/wp-content/uploads/2019/08/beremennost-zin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214290"/>
            <a:ext cx="2452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5-6-я неделя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285860"/>
            <a:ext cx="4143372" cy="43704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длина зародыша составляет 7,5 мм.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появляются зачатки рук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Закладывается поперечная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перегородка сердца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УЗИ можно ясно видеть сокращения сердца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Развиваются органы зрения и слуха, формируются орга­ны обоняния, зачатки языка, легких, поджелудочной железы.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Возникают половые бугорки.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Появляются зачатки ног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9634" name="Picture 2" descr="https://clinica-opora.ru/wp-content/uploads/2020/12/6-d0bdd0b5d0b4d0b5d0bbd18c-d0b1d0b5d180d0b5d0bcd0b5d0bdd0bdd0bed181d182d0b8_5fc56b5ec97e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3231198" cy="3000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edieta.ru/wp-content/uploads/2019/08/beremennost-zin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214290"/>
            <a:ext cx="2177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7-8-я недели</a:t>
            </a:r>
            <a:endParaRPr lang="ru-RU" sz="2800" b="1" dirty="0"/>
          </a:p>
        </p:txBody>
      </p:sp>
      <p:pic>
        <p:nvPicPr>
          <p:cNvPr id="70658" name="Picture 2" descr="https://marisolca.ru/wp-content/uploads/b/3/d/b3d59e2420c25cb2f5d918cb2e74c87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2928958" cy="2966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2066" y="1000108"/>
            <a:ext cx="385762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7-й недели закладываются веки, пальцы рук, а потом и ног. Заканчивается образование межжелудочковой перегородки сердца. Отчетливо выражены семенники и яичники.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конце 8-й недели у эмбриона длиной 3-3,5 см уже отчетливо видны голова, туловище, зачатки конечностей, глаз, носа и рта.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edieta.ru/wp-content/uploads/2019/08/beremennost-zin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214290"/>
            <a:ext cx="204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12-я неделя</a:t>
            </a:r>
          </a:p>
        </p:txBody>
      </p:sp>
      <p:pic>
        <p:nvPicPr>
          <p:cNvPr id="71684" name="Picture 4" descr="https://fb.ru/misc/i/gallery/124165/3104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3286148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57752" y="1000108"/>
            <a:ext cx="4071934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3-м месяце у зародыша хорошо различима кора больших полушарий головного мозга. К 12-й неделе формируется кроветворение в костном мозге, в крови появляются лейкоциты, а к концу этой недели - и гемоглобин, как у взрослого человека, происходит становление групповых систем крови.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Система мать-плацента-плод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самого начала беременности и вплоть до ее окончания формируется и функционирует система мать-плацента-плод. Важнейшим компонентом этой системы является плацента, которая представляет собой комплексный орган, в формировании которого принимают участие производные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трофобласта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эмбриобласта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децидуальная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ткань.</a:t>
            </a:r>
          </a:p>
        </p:txBody>
      </p:sp>
    </p:spTree>
    <p:extLst>
      <p:ext uri="{BB962C8B-B14F-4D97-AF65-F5344CB8AC3E}">
        <p14:creationId xmlns:p14="http://schemas.microsoft.com/office/powerpoint/2010/main" xmlns="" val="329394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плаценты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плаценты, в первую очередь,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на обеспечение достаточных условий для физиологического течения беременности и нормального развития плода. 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этим функциям относятся: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дыхательная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, питательная, выделительная, защитная, эндокринная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Все метаболические, гормональные, иммунные процессы во время беременности обеспечиваются через сосудистую систему матери и плода. Несмотря на то, что кровь матери и плода не смешивается, так как их разделяет плацентарный барьер, все необходимые питательные вещества и кислород плод получает из крови матери. Основным структурным компонентом плаценты является ворсинчатое дерево.</a:t>
            </a:r>
          </a:p>
          <a:p>
            <a:pPr algn="just"/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xmlns="" val="896559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64" y="836712"/>
            <a:ext cx="89302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6466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плаценты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Материнская 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поверхность плаценты, которая обращена в сторону стенки матки, имеет шероховатую поверхность, образованную структурами базальной части </a:t>
            </a:r>
            <a:r>
              <a:rPr lang="ru-RU" sz="9200" dirty="0" err="1">
                <a:latin typeface="Times New Roman" pitchFamily="18" charset="0"/>
                <a:cs typeface="Times New Roman" pitchFamily="18" charset="0"/>
              </a:rPr>
              <a:t>децидуальной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 оболочки. Плодовая поверхность плаценты, которая обращена в сторону плода, покрыта амниотической оболочкой. Под ней видны сосуды, которые идут от места прикрепления пуповины к краю плаценты. Строение плодовой части плаценты представлено многочисленными ворсинами хориона, которые объединяются в структурные образования - </a:t>
            </a:r>
            <a:r>
              <a:rPr lang="ru-RU" sz="9200" b="1" i="1" dirty="0">
                <a:latin typeface="Times New Roman" pitchFamily="18" charset="0"/>
                <a:cs typeface="Times New Roman" pitchFamily="18" charset="0"/>
              </a:rPr>
              <a:t>котиледоны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. Каждый котиледон образован стволовой ворсиной с разветвлениями, содержащими сосуды плода. Центральная часть котиледона образует полость, которая окружена множеством ворсин. В зрелой плаценте насчитывается от 30 до 50 котиледонов. Котиледон плаценты условно сравним с деревом, в котором опорная ворсина I порядка является его стволом, ворсины II и III порядка - крупными и мелкими ветвями, промежуточные ворсины - маленькими ветками, а терминальные ворсины - листьями. Котиледоны отделены друг от друга перегородками (септами), исходящими из базальной пластины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29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765301"/>
            <a:ext cx="5464047" cy="409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Оплодотворение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443" y="1412777"/>
            <a:ext cx="8229600" cy="16561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Оплодотворение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 — это процесс объединения мужской и женской гамет, который приводит к формированию зиготы и последующему развитию нового организма</a:t>
            </a:r>
          </a:p>
          <a:p>
            <a:pPr marL="0" indent="0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7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орсинчатое дерево плаценты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s1.slide-share.ru/s_slide/c4f854e19f4c8c920e369e8c894a4747/c9a72327-f2ba-4cd3-b37c-aba09954827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l="12891" t="22705" r="29687" b="23095"/>
          <a:stretch>
            <a:fillRect/>
          </a:stretch>
        </p:blipFill>
        <p:spPr bwMode="auto">
          <a:xfrm>
            <a:off x="857224" y="1285860"/>
            <a:ext cx="70009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207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 недель беременности развитие плаценты опережает темпы роста плода. В случае смерти эмбриона (плода) происходит торможение роста и развития ворсин хориона и прогрессирование инволюционно-дистрофических процессов в плаценте. Достигнув необходимой зрелости в 38-40 недель беременности, в плаценте прекращаются процессы образования новых сосудов и ворсин.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4507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Фетальный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(плодный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13-й недели начинается третий, или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фетальный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(плодный), период внутриутробного развития ребенка.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этому времени завершается период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органогенеза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плацентация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Зародыш окружен околоплодными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тремя оболочками, две из которых являются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плодовыми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амнион и хорион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и одна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материнская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децидуальная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функционального слоя слизистой матки. Плод с плацентой соединяет шнуровидное образование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пуповина, в которой проходят две артерии и одна вена. Сосуды окружены специфической тканью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вартоновым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студнем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42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Плаце́нта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(лат.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placenta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лепешка; синоним детское место)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785926"/>
            <a:ext cx="49720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Плацента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развивающийся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полости матки во время беременности орган, осуществляющий связь между организмом матери и плодом.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922" t="16113" r="37890" b="17968"/>
          <a:stretch>
            <a:fillRect/>
          </a:stretch>
        </p:blipFill>
        <p:spPr bwMode="auto">
          <a:xfrm>
            <a:off x="5429256" y="1714488"/>
            <a:ext cx="34861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073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Околоплодные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Околоплодные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воды являются сложной биологически активной средой, участвующей в обмене между матерью и плодом.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водах содержится белок, гормоны, ферменты,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макро-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микроэлементы, углеводы и другие вещества. К концу беременности околоплодных вод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1,5 мл3. Многие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находящиеся в околоплодных водах, могут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плод.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653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edieta.ru/wp-content/uploads/2019/08/beremennost-zin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15074" y="285728"/>
            <a:ext cx="2123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 – 18 недель</a:t>
            </a:r>
            <a:endParaRPr lang="ru-RU" sz="2400" b="1" dirty="0"/>
          </a:p>
        </p:txBody>
      </p:sp>
      <p:pic>
        <p:nvPicPr>
          <p:cNvPr id="2050" name="Picture 2" descr="https://vpuzike.ru/wp-content/uploads/c/6/e/c6e36671786c921dfe1c17113a87b77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3000396" cy="3051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57818" y="1142984"/>
            <a:ext cx="3571868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Масса плода составляет примерно 120 г, а его длина - 16 см.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Личико у него почти сформировано, кожа тонкая, но подкожно-жировой клетчатки еще нет.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Двигательная активность плода нарастает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edieta.ru/wp-content/uploads/2019/08/beremennost-zin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43636" y="214290"/>
            <a:ext cx="2202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21-24-й неделя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928670"/>
            <a:ext cx="4071934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Шевеление ребенка жен­щина впервые чувствует между 16-й и 20-й неделями.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в это время достигает 25 см, а масса - 300 г.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 уже может прослушать биение сердца ребенка.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Кожа плода, начиная с головы и лица, покрывается тончайшими волосками (пушком).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кишечнике формируется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меконий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образование подкожно-жировой клетчатки.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24-й недели длина плода уже около 30 см, а его масса - приблизительно 700 г. Внутренние органы его сформированы настолько, что в случае преждевременных родов такой ребенок может жить и развиваться в специальных условиях.</a:t>
            </a:r>
            <a:endParaRPr lang="ru-RU" dirty="0"/>
          </a:p>
        </p:txBody>
      </p:sp>
      <p:pic>
        <p:nvPicPr>
          <p:cNvPr id="67586" name="Picture 2" descr="https://www.nosecka.net/wp-content/uploads/2020/06/23-teden-nose%C4%8Dnosti-ultrazvok-nose%C4%8D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3143272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edieta.ru/wp-content/uploads/2019/08/beremennost-zin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57950" y="142852"/>
            <a:ext cx="1857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28-я неделя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857232"/>
            <a:ext cx="392905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28-й недели беременности длина плода достигает 35 см, а масса 1000 г.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его тело покрыто пушком, хрящи ушных раковин очень мягкие, ногти не достигают кончиков пальцев.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Кожа плода начинает покрываться специальной родовой смазкой, защищающей ее от размокания (мацерации) и облегчающей прохождение плода по родовым путям.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становится очень активен, и мать ощущает его движения постоянно, так как он пока свободно перемещается в плодном пузыре.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ребенка еще неустойчиво, голова обычно направлена вверх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8610" name="Picture 2" descr="https://images.fineartamerica.com/images-medium-large-5/4-foetus-at-28-weeks-scieproscience-photo-libr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3071834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nedieta.ru/wp-content/uploads/2019/08/beremennost-zinn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72198" y="214290"/>
            <a:ext cx="2278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32-40 -я недели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857232"/>
            <a:ext cx="3643338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концу 32-й недели плод имеет длину около 40 см, а массу - 1600 г, в возрасте 38 недель - около 45 см и 2500 г.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 40-й неделе плод вполне готов к существованию вне материнского организма. Длина его тела в среднем 50 - 51 см, масса – 3200-3400 г. Теперь ребенок, как правило, располагается головкой вниз. Положение его становится устойчивым, так как из-за больших размеров тела он не может свободно перемещаться в чреве матери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428736"/>
            <a:ext cx="3540421" cy="3557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Влияние факторов окружающей среды на плод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дня рождения человека начинается отсчет дням, месяцам, годам его жизни. Но до появления на свет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будущий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человек целых девять месяцев живет и развивается в материнском чреве. И от того, как протекает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внутриутробная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жизнь, во многом зависит здоровье будущего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Только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месяц, но уже сокращается сердце, струится кровь, в 3 зародышевых листках кроются образы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будущих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органов. Но часто будущие болезни своими корнями уходят в эти дни потому что именно в это время зародыш особенно чувствителен ко всяким неблагоприятным воздействиям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403973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57166"/>
            <a:ext cx="8358246" cy="62151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овуляции яйцеклетка попадает сначала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брюшную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полость, а затем в маточную трубу, где и может произойти ее оплодотворение. Для того чтобы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случилось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сперматозоиду необходимо проникнуть внутрь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половой клетки.      Для повышения проницаемости клеточной мембраны  яйцеклетки сперматозоид выделяет  ферменты, расщепляющие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 которых она построена.      Это обеспечивает  по меньшей мере четыре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половые клетки.  Но проникает внутрь  только один из них, затем в оболочке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яйцеклетки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происходят сложные физико-химические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она становится недоступной для 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сперматозоидов.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4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18457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Неблагоприятным воздействием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стать любой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пустяк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немного сухого вина, 1 – 3 сигареты, таблетка снотворного. Биологическая система «мать – плод» функционирует в тесном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любые заболевания матери, ее переутомления, неправильное питание и нарушения режима отражаются на будущем ребенке.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823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первых 3 месяцев развития плод подвергался воздействиям каких-либо вредных факторов (болезни матери, радиация, химические вещества), могут развиться различные уродства.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Далее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небезразлично для него и материнские волнения, конфликтные и стрессовые ситуации. Эмоциональное напряжение вызывает спазм сосудов, а это ухудшает кровоснабжение плода, создается угроза кислородной недостаточности. Чем чаще и сильнее спазм, тем она больше выражена, тем сильнее страдает плод. Волнения могут дать толчок отслоению плаценты,  преждевременному разрыву плодных оболочек, преждевременным родам.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Двигательная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 плода снижается, если  женщина подавлена, а полное прекращение движений плода на 24 часа и дольше – очень тревожный сигнал</a:t>
            </a:r>
          </a:p>
        </p:txBody>
      </p:sp>
    </p:spTree>
    <p:extLst>
      <p:ext uri="{BB962C8B-B14F-4D97-AF65-F5344CB8AC3E}">
        <p14:creationId xmlns:p14="http://schemas.microsoft.com/office/powerpoint/2010/main" xmlns="" val="1919368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7-м месяце внутриутробной жизни начинают функционировать органы чувств: способность различать некоторые запахи, обладает чувством вкуса, зрительным восприятием. Он не просто слышит, но и различает звуки, как те, которыми он окружен постоянно: сердцебиение матери, перистальтика ее кишечника,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и те, которые поступают извне. Ребенок слышит, чувствует настроение и может «разговаривать» с родителями. По наблюдению специалистов, желанные дети лучше развиваются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появляются на свет более крепкими. А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огорчена беременностью, долго раздумывает,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ее или прервать,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рождаются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ослабленные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219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свидетельствует о том, что положительные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извне крайне нужны плоду. Поэтому нужно дотрагиваться до живота, говорить с будущим ребенком, чаще давать слушать 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классическую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уже развившийся ребенок быстрее успокоится, если мать возьмет его на руки, прижмет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груди, давая возможность услышать знакомую мелодию сердца,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скажет, что в этом мире его все очень-очень ждали.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096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Признаки беременности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ранних сроков беременности производится на основании выявления предположительных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сомнительных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вероятных признаков беременности.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430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Предположительные признаки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 smtClean="0"/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Предположительные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признаки появляются в связи с общими изменениями в организме беременной, когда вы­являются субъективные ощущения: изменение аппетита и вкуса, обоняния, тошнота, иногда рвота по утрам, сла­бость, недомогание, раздражительность, плаксивость. К этим же признакам можно отнести пигментацию кожи на лице, по белой линии живота, в области сосков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около­сосковых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кружков и наружных половых органов.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521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Вероятные признаки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/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Вероятные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признаки беременности чаще зависят от развития беременности, но иногда появляются без вся­кой связи с ней. К ним относятся: прекращение менстру­альной функции у женщин в детородном возрасте, увели­чение молочных желез и выделение из них молозива, си­нюшная окраска слизистой влагалища и шейки матки, увеличение матки, изменение ее формы, консистенции; положительные биологические и иммунологические ре­акции на беременность.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3330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7" y="233055"/>
            <a:ext cx="8984999" cy="577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590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Достоверные признаки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Диагностика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поздних сроков беременности основыва­ется на учете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достоверных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признаков: прощупывание ча­стей плода, выслушивание сердцебиения плода, ощуще­ние шевеления плода, данные рентгенологического, уль­тразвукового исследований, ЭКГ, ФКГ. Для установле­ния диагноза беременности достаточно обнаружить один из этих признаков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Единственным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достоверным сроком раннего определения беременности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ультразвуковое исследование (УЗИ) органов малого таза.  Однако данными методами можно получить информацию о наличии и сроке беременности, ее локализации, начиная с 2,5 – 3 недель.</a:t>
            </a:r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010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.Дайте определение процесса оплодотворения.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2.Перечислите периоды внутриутробного развития.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функцию выполняет плацента?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Опишите влияние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факторов окружающей среды на плод.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6105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8163"/>
            <a:ext cx="86106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1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73472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оплодотворения в клетке сначала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два ядра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яйцеклетки и сперматозоида, но, двигаясь навстречу друг другу, они наконец сливаются: образуется одноклеточный зародыш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зигота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нормальным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человека кариотипом из 46 хромосом.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5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Существует три периода внутриутробного развития малыша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бластогенез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начинается с оплодотворения и длится 15 суток;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эмбриональный период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начинается с 16-ого дня и заканчивается к 13 неделе беременности;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фетальный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период (плодный)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13 недели и длится до самых родов.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01364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ластогенез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момента оплодотворения яйцеклетки начинается первый из трех периодов внутриутробного развития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Это период называют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бластогенезом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греч.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blastos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росток, зародыш). Он длится 15 суток.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Подгоняемый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бахромками, которыми изнутри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покрыта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фаллопиева труба, сократительной активностью маточной трубы, увлекаемый током жидкости в ней, зародыш медленно приближается к матке. Через 30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оплодотворения совершается первое деление (дробление)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зиготы.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Затем происходит по одному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делению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сутки.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6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10636" cy="596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45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2555</Words>
  <Application>Microsoft Office PowerPoint</Application>
  <PresentationFormat>Экран (4:3)</PresentationFormat>
  <Paragraphs>126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План лекции</vt:lpstr>
      <vt:lpstr>Оплодотворение</vt:lpstr>
      <vt:lpstr>Слайд 4</vt:lpstr>
      <vt:lpstr>Слайд 5</vt:lpstr>
      <vt:lpstr>Слайд 6</vt:lpstr>
      <vt:lpstr>Слайд 7</vt:lpstr>
      <vt:lpstr>Бластогенез</vt:lpstr>
      <vt:lpstr>Слайд 9</vt:lpstr>
      <vt:lpstr>Слайд 10</vt:lpstr>
      <vt:lpstr>Слайд 11</vt:lpstr>
      <vt:lpstr>Слайд 12</vt:lpstr>
      <vt:lpstr>Слайд 13</vt:lpstr>
      <vt:lpstr>Слайд 14</vt:lpstr>
      <vt:lpstr>Имплантация</vt:lpstr>
      <vt:lpstr>Слайд 16</vt:lpstr>
      <vt:lpstr>Слайд 17</vt:lpstr>
      <vt:lpstr>Эмбриональный период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Система мать-плацента-плод</vt:lpstr>
      <vt:lpstr>Функции плаценты</vt:lpstr>
      <vt:lpstr>Слайд 28</vt:lpstr>
      <vt:lpstr>Строение плаценты</vt:lpstr>
      <vt:lpstr>Ворсинчатое дерево плаценты</vt:lpstr>
      <vt:lpstr>Слайд 31</vt:lpstr>
      <vt:lpstr>Фетальный (плодный) период</vt:lpstr>
      <vt:lpstr>Плаце́нта (лат. placenta лепешка; синоним детское место)</vt:lpstr>
      <vt:lpstr>Околоплодные воды</vt:lpstr>
      <vt:lpstr>Слайд 35</vt:lpstr>
      <vt:lpstr>Слайд 36</vt:lpstr>
      <vt:lpstr>Слайд 37</vt:lpstr>
      <vt:lpstr>Слайд 38</vt:lpstr>
      <vt:lpstr>Влияние факторов окружающей среды на плод</vt:lpstr>
      <vt:lpstr>Слайд 40</vt:lpstr>
      <vt:lpstr>Слайд 41</vt:lpstr>
      <vt:lpstr>Слайд 42</vt:lpstr>
      <vt:lpstr>Слайд 43</vt:lpstr>
      <vt:lpstr>Признаки беременности </vt:lpstr>
      <vt:lpstr>Предположительные признаки</vt:lpstr>
      <vt:lpstr>Вероятные признаки</vt:lpstr>
      <vt:lpstr>Слайд 47</vt:lpstr>
      <vt:lpstr>Достоверные признаки</vt:lpstr>
      <vt:lpstr>Контрольные вопросы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Venera</cp:lastModifiedBy>
  <cp:revision>65</cp:revision>
  <dcterms:created xsi:type="dcterms:W3CDTF">2020-09-03T03:42:54Z</dcterms:created>
  <dcterms:modified xsi:type="dcterms:W3CDTF">2022-03-03T02:36:28Z</dcterms:modified>
</cp:coreProperties>
</file>