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71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168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8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3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5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5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5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2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4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2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6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9670-FF9C-4714-B534-83F1739816C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D162-6401-40CD-9038-34FAEFC28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262" y="260648"/>
            <a:ext cx="9144000" cy="1274052"/>
          </a:xfrm>
        </p:spPr>
        <p:txBody>
          <a:bodyPr>
            <a:noAutofit/>
          </a:bodyPr>
          <a:lstStyle/>
          <a:p>
            <a:pPr lvl="0" indent="450215">
              <a:lnSpc>
                <a:spcPct val="106000"/>
              </a:lnSpc>
              <a:spcBef>
                <a:spcPts val="0"/>
              </a:spcBef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9181" y="4077072"/>
            <a:ext cx="5976663" cy="1655762"/>
          </a:xfrm>
        </p:spPr>
        <p:txBody>
          <a:bodyPr>
            <a:normAutofit/>
          </a:bodyPr>
          <a:lstStyle/>
          <a:p>
            <a:pPr lvl="0" algn="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Баранова.Д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группа 204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Тюльпанова.М.В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60848"/>
            <a:ext cx="87224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Оформление рецептурных бланков при отпуске по ним лекарственных препаратов.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42456" y="6306860"/>
            <a:ext cx="378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 2020 г.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iG36VJD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612654"/>
            <a:ext cx="48624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на рецепте при отпуске иммунобиологических лекарственных препаратов (ИЛП)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иммунобиологических рецептурных препаратов осуществляется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не могут осуществлять отпуск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ЛП.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отпуске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ИЛП на рецепте(корешке рецепта),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остается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получающего ЛП,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точное время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минутах)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i5896J30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-1"/>
            <a:ext cx="9157676" cy="68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7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5" y="908720"/>
            <a:ext cx="4781645" cy="4857403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107-1/у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107/1-НП и 148-1/у-88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148-1/у-04(л)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Иммунобиологические ЛП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iIJFEZ0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21858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0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общее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аименования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дозировки и количества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удостоверяющего личность лица, получившего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отпуска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II,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ТТС;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фармацевтического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отпустившего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подписи;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отпуска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2a0529083b00b653e2242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59" y="4077071"/>
            <a:ext cx="4405165" cy="24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8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142"/>
            <a:ext cx="8136904" cy="6695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107-1/у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Если 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периоды и количество отпуска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ЛП(в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период),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очередном обращении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аптеку с данным рецептом учитываются отметки о предыдущем отпуске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истечени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 действия рецепта,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«Лекарственный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отпущен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возвращается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z9qeuplFg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005064"/>
            <a:ext cx="478802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107-у/НП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и148-1/у-88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80391" cy="5928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ПВ ЛП списка II, ПВ списка 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рецепте об отпуске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 проставляется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указано их полное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Отпуск ЛП подлежащих ПКУ осуществляется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ющими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должность,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предоставлено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НС и ПВ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D:\optimized-lekar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5365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3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332656"/>
            <a:ext cx="469086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 лицу, получившему ЛП, выдается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(Сигнатура – точная копия рецепта)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000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6" y="105145"/>
            <a:ext cx="3744416" cy="67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2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dirty="0" smtClean="0"/>
              <a:t>148-1/у-04л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266429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Корешок от рецепта, выписанного на указанном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РБ,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пациенту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корешке делается отметка о наименовании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дозировке, количестве, способе применения, и он остается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8124637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3804"/>
            <a:ext cx="6264696" cy="42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85698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Оформляется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 МЗ РФ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февраля 2007 г. № 110 "О порядке назначения и выписывания лекарственных препаратов, изделий медицинского назначения и специализированных продуктов лечебного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питания".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D:\iS9S0RDM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27" y="3573016"/>
            <a:ext cx="492747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3150" y="3198561"/>
            <a:ext cx="42708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ЛП осуществляется по отдельным требованиям-накладным. При этом запрещается отпуск ИП.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68" y="260648"/>
            <a:ext cx="8712968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отпуске ЛП фармацевт проверяет оформление требования-накладной и проставляет на ней отметку о количестве и стоимости отпущенных ЛП.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требования-накладные, подлежат хранению: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 списка II, ПВ списка III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 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ЛП подлежащие ПКУ,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 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иные ЛП-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D:\regnum_picture_15347726752528986_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26730"/>
            <a:ext cx="4968552" cy="33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400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ФГБОУ ВО КрасГМУ им. проф. В.Ф. Войно-Ясенецкого Минздрава России Фармацевтический колледж</vt:lpstr>
      <vt:lpstr>Содержание</vt:lpstr>
      <vt:lpstr>Оформление общее</vt:lpstr>
      <vt:lpstr>107-1/у</vt:lpstr>
      <vt:lpstr>107-у/НП и148-1/у-88</vt:lpstr>
      <vt:lpstr>Презентация PowerPoint</vt:lpstr>
      <vt:lpstr>148-1/у-04л</vt:lpstr>
      <vt:lpstr>Требование</vt:lpstr>
      <vt:lpstr>Презентация PowerPoint</vt:lpstr>
      <vt:lpstr>Отметки на рецепте при отпуске иммунобиологических лекарственных препаратов (ИЛП)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КрасГМУ им. проф. В.Ф. Войно-Ясенецкого Минздрава России Фармацевтический колледж</dc:title>
  <dc:creator>PC</dc:creator>
  <cp:lastModifiedBy>PC</cp:lastModifiedBy>
  <cp:revision>12</cp:revision>
  <dcterms:created xsi:type="dcterms:W3CDTF">2020-05-20T12:34:34Z</dcterms:created>
  <dcterms:modified xsi:type="dcterms:W3CDTF">2020-05-21T12:52:20Z</dcterms:modified>
</cp:coreProperties>
</file>