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9" r:id="rId5"/>
    <p:sldId id="260" r:id="rId6"/>
    <p:sldId id="261" r:id="rId7"/>
    <p:sldId id="264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6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4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6"/>
            <a:ext cx="9144000" cy="686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134672" cy="1730623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примерного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меню для детей разного возраста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Дисциплина: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«Здоровый человек и его окружение»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</a:p>
          <a:p>
            <a:pPr algn="ctr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ВЫСШЕГО  ОБРАЗОВАНИЯ «КРАСНОЯРСКИЙ  ГОСУДАРСТВЕННЫЙ  МЕДИЦИНСКИЙ  УНИВЕРСИТЕТ ИМЕНИ ПРОФЕССОРА В.Ф. ВОЙНО-ЯСЕНЕЦКОГО»</a:t>
            </a:r>
          </a:p>
          <a:p>
            <a:pPr algn="ctr">
              <a:defRPr/>
            </a:pPr>
            <a:r>
              <a:rPr lang="ru-RU" sz="1200" cap="all" dirty="0"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cap="all" dirty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5263" y="4797152"/>
            <a:ext cx="4967288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Приготовила студентка 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 </a:t>
            </a:r>
            <a:r>
              <a:rPr lang="ru-RU" alt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подгруппы</a:t>
            </a:r>
            <a:b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Специальность: «Сестринское дело»</a:t>
            </a:r>
            <a:b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Пальчук Мария Ивановна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Проверила: преподаватель 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Черемисина А.А.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89298" y="6421167"/>
            <a:ext cx="1848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Красноярск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140927"/>
            <a:ext cx="8229600" cy="374441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Желток яичный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назначают с 6,5 месяцев, с целью удовлетворения потребности ребенка в жирорастворимых витаминах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8 месяцев ребенок должен получать ¼ часть желтка, после 8 месяцев – ½ часть желтка ежедневно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начинают вводить в рацион с 7 месяцев, не более 5-30 г в день, увеличивая к 1 году до 60-70г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 давать 1 раз в неделю фарш из субпродуктов (печень, язык, мозги), 2 раза в неделю – фарш из мяса рыбы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10 месяцев мясной фарш заменяют фрикадельками, а с 12 месяцев – паровыми котлетами.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8421"/>
            <a:ext cx="2933362" cy="262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44018"/>
            <a:ext cx="3851920" cy="213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536"/>
            <a:ext cx="2522314" cy="255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85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3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525658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введение новой, более концентрированной и энергетически ценной пищи, постепенно и последовательно заменяющей кормление грудью. С прикормом в организм поступают минеральные соли, сложные углеводы, клетчатка и другие пищевые вещества.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необходим: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для удовлетворения потребностей ребенка в основных пищевых ингредиентах;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для улучшения функционирования желудочно-кишечного тракта и постепенного отлучения ребенка от груди, путем введения новой пищи вместо грудного молока.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3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введения прикорма: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8892480" cy="5688632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перед кормлением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грудью</a:t>
            </a:r>
          </a:p>
          <a:p>
            <a:pPr marL="514350" indent="-51435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вводят постепенно, начиная с небольшого количества (1-2 чайные ложки), заменяя полностью одно кормление грудью в течение 7-10 дней.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прикорма должны быть гомогенными и не вызывать затруднения при глотании. Постепенно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более густой пище, приучая ребенка к жеванию.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нового блюда – 1 неделя, и еще одна неделя необходима для полной адаптации.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Густой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прикорм дают с ложки, жидкий – из чашки.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давать один и тот же вид прикорма 2 и более раз в день.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прикорма следует отложить при заболеваниях ребенка, проведении прививок, в жаркое время года.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быть свежеприготовленным и подаваться в красивой посуде.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6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5213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3"/>
            <a:ext cx="8229600" cy="504056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прикорм –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овощное пюре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вводится в возрасте 5 месяцев. Сначала овощное пюре готовят из одного продукта, затем при постепенном привыкании, добавляют новые овощи и готовят смешанное пюре из 2-3 овощей, не содержащих грубую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месяцев вводят второй прикорм – 5%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каша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Крупу для ее приготовления разваривают в воде, добавляя затем молоко. Постепенно увеличивают не только ее объем, но и ее процент – 5% - 8% - 10% через 2 недели.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кашей можно давать сок, фруктовое пюре, творог. После 9 месяцев в питание разрешается вводить каши из перловой и кукурузной круп.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8 месяцев вводят третий прикорм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цельное молоко или кефир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вместо них можно использовать адаптированную молочную смесь. Прикорм дают с сухариком или печеньем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79849"/>
            <a:ext cx="3498874" cy="233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5" b="14526"/>
          <a:stretch/>
        </p:blipFill>
        <p:spPr bwMode="auto">
          <a:xfrm>
            <a:off x="3779912" y="4383906"/>
            <a:ext cx="3001516" cy="21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06" y="4383906"/>
            <a:ext cx="216024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8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95" y="4375426"/>
            <a:ext cx="1262807" cy="126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03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221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Докорм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351" y="908720"/>
            <a:ext cx="8229600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Докорм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молочные смеси, приближенные к составу грудного молока и назначенные при его недостатке.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65855" y="1844824"/>
            <a:ext cx="345638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Молочные смеси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215987" y="1988840"/>
            <a:ext cx="1008112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594409" y="1914367"/>
            <a:ext cx="936104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5527" y="2915052"/>
            <a:ext cx="3528392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еадаптированные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олучают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коровьего молока,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его разведения (по качеству существенно отличается от женского молока) </a:t>
            </a:r>
            <a:r>
              <a:rPr lang="ru-RU" dirty="0"/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3726" y="2915052"/>
            <a:ext cx="3384376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Адаптированные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коровьего молока подвергнут обработке, добавлены растительные жиры, витамины, минеральные соли ≈ женское молоко </a:t>
            </a:r>
            <a:r>
              <a:rPr lang="ru-RU" dirty="0"/>
              <a:t>	</a:t>
            </a:r>
          </a:p>
          <a:p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27362"/>
            <a:ext cx="4205058" cy="116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7241" r="4719" b="6285"/>
          <a:stretch/>
        </p:blipFill>
        <p:spPr bwMode="auto">
          <a:xfrm>
            <a:off x="185527" y="4506709"/>
            <a:ext cx="3532354" cy="220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9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50"/>
            <a:ext cx="91503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Примерное меню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месяца на смешанном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вскармливании: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грудное молоко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9.30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грудное молоко + молочная смесь 88 г + сок 10г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грудное молоко140 г + 10 г сока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16.30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грудное молоко + молочная смесь 88 г + сок 10г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грудное молоко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23.30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грудное молоко </a:t>
            </a:r>
          </a:p>
        </p:txBody>
      </p:sp>
    </p:spTree>
    <p:extLst>
      <p:ext uri="{BB962C8B-B14F-4D97-AF65-F5344CB8AC3E}">
        <p14:creationId xmlns:p14="http://schemas.microsoft.com/office/powerpoint/2010/main" val="8867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50"/>
            <a:ext cx="91503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Примерное меню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месяцев на естественном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вскармливании: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грудное молоко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каша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110, фруктовое пюре 30г, сок 30мл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овощное пюре 80г, творог 30г, фруктовое пюре 30г, сок 30мл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грудное молоко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грудное молоко </a:t>
            </a:r>
          </a:p>
        </p:txBody>
      </p:sp>
    </p:spTree>
    <p:extLst>
      <p:ext uri="{BB962C8B-B14F-4D97-AF65-F5344CB8AC3E}">
        <p14:creationId xmlns:p14="http://schemas.microsoft.com/office/powerpoint/2010/main" val="31774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50"/>
            <a:ext cx="91503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Примерное меню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возраст 10 месяцев вскармливание искусственное: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6:00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молочная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смесь 195 мл,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10:00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каша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80г и фруктовое пюре 50г, в кашу добавляется желток 15 г, сок 50 мл.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овощное пюре 70г и мясной бульон 50 мл, мясной фарш 25 г, сок 50 мл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8:00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кефир 95мл, фруктовое пюре 50г и творог 50г.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22:00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цельное коровье молоко 195мл. </a:t>
            </a:r>
          </a:p>
        </p:txBody>
      </p:sp>
    </p:spTree>
    <p:extLst>
      <p:ext uri="{BB962C8B-B14F-4D97-AF65-F5344CB8AC3E}">
        <p14:creationId xmlns:p14="http://schemas.microsoft.com/office/powerpoint/2010/main" val="382363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50"/>
            <a:ext cx="91503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преддошкольного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сутки детям после года рассчитывается по формуле: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мл + 100 x n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– число лет до 15-ти).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Суточный рацион распределяется следующим образом: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1завтрак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20-25%;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2завтрак (или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полжник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10-15%;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35-40%;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20-25%. </a:t>
            </a:r>
          </a:p>
        </p:txBody>
      </p:sp>
    </p:spTree>
    <p:extLst>
      <p:ext uri="{BB962C8B-B14F-4D97-AF65-F5344CB8AC3E}">
        <p14:creationId xmlns:p14="http://schemas.microsoft.com/office/powerpoint/2010/main" val="23526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50"/>
            <a:ext cx="91503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284984"/>
            <a:ext cx="8640960" cy="38164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суточный рацион питания ребенка должны входить все основные группы пищевых продуктов, а именно: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и мясопродукты, рыба и рыбопродукты, молоко и кисло-молочные продукты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яйца, пищевые жиры, овощи и фрукты, хлеб и хлебобулочные изделия, крупы, макаронные изделия и бобовые, сахар и кондитерские изделия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7" y="30501"/>
            <a:ext cx="309634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051" y="41485"/>
            <a:ext cx="4680317" cy="318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 грудного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преддошкольного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 дошкольного возраста.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школьного возраста.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школьного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16624"/>
          </a:xfrm>
        </p:spPr>
        <p:txBody>
          <a:bodyPr>
            <a:normAutofit fontScale="47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до 1-1,5 года это распределение более или менее равномерно, тогда как дети старше 1,5 лет должны получать в обед практически половину суточной энергетической ценности рациона.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Постепенный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от пищи с гомогенной и 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пюреобразной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консистенцией к пище с меньшей степенью измельчения.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 «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щажения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органов пищеварения.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самостоятельного принятия пищи. </a:t>
            </a: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оптимального соотношения белков, жиров и углеводов. В рационе детей этого возраста оно составляет </a:t>
            </a:r>
            <a:r>
              <a:rPr lang="ru-RU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1:1:4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определенного режима питания. Дети 1-1,5 лет могут получать 5-разовое, а в дальнейшем 4-разовое питание.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88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Примерное меню для ребенка в возрасте 1,5-2 года: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Каша гречневая молочная жидкая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мл, сок фруктовый 100 мл, хлеб с маслом 20 г.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салат из свеклы заправленный сметаной 30 г, суп из овощей 50-100 мл, мясное пюре из говядины 50 г, вермишель отварная 50 г, компот из сухофруктов 50 г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молоко 200 мл, печенье 15 г, фрукты 100 г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салат из овощей 100 г , биточки рыбные 50 г,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картоф.пюре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60-80г, кефир 150 мл.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916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 дошкольного возраста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пищи можно рассчитать по формуле: </a:t>
            </a:r>
          </a:p>
          <a:p>
            <a:pPr marL="0" indent="0">
              <a:buNone/>
            </a:pP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Vсут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1000 +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n – возраст в годах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1,5 лет ребенка переводят на 4-х разовое питание и распределение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калоража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объема пищи должно составлять: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завтрак: 25 %;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обед: 35-40 %;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полдник: 10 %;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ужин: 20-25%.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 (Б), жиров (Ж) и углеводов (У) должно быть следующим: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 года до 3-х лет – 1: 1,2 : 4;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3-х до 6 лет – 1 : 1 : 3,5.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5224"/>
            <a:ext cx="4351341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04258"/>
            <a:ext cx="3251741" cy="223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4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60" y="980728"/>
            <a:ext cx="8892480" cy="576064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суточного количества жиров не менее 10-15 % должны составлять растительные масла.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Избыток углеводов в питании ребенка стимулирует быструю прибавку массы, но отрицательно сказывается на иммунных процессах.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составлять не менее 0,5 литра в сутки, творог – 50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сутки.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блюда надо готовить из мяса нежирных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сортов. Мясо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рыбу лучше давать на завтрак или обед, т.к. они содержат много экстрактивных веществ и белки, которые способствуют возбуждению нервной системы.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Крупяные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макаронные изделия рекомендуется давать не чаще 1 раза в день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30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54" y="936"/>
            <a:ext cx="9108504" cy="478905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2-м годам в меню можно ввести черный хлеб, сыр, сельдь, квашеную капусту, огурцы, помидоры. </a:t>
            </a:r>
          </a:p>
          <a:p>
            <a:pPr algn="just"/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Нежелательно давать: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жирное мясо, острые блюда, копчености, мясо утки, гуся, крепкий чай и кофе, горчицу, уксус, маргарин, шоколад, цитрусовые, крепкие бульоны. 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должен получить 2 овощных и 1 крупяное блюдо. </a:t>
            </a:r>
          </a:p>
          <a:p>
            <a:pPr algn="just"/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1-ой половине дня целесообразно давать мясо, рыбу, бобовые; на ужин – творожные, овощные, крупяные блюда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продукты, как рыба, творог, яйца, рекомендуется давать через 1-2 дня. </a:t>
            </a: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меню должны быть сырые овощи и фрукты, ягоды, зелень, соки. </a:t>
            </a:r>
          </a:p>
          <a:p>
            <a:pPr marL="0" indent="0" algn="just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3845333" cy="274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5330"/>
            <a:ext cx="3528392" cy="22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8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пище: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82" y="836713"/>
            <a:ext cx="5203190" cy="602128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необходимую для возраста энергетическую потребность.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входить горячие супы, борщи, гарниры.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каждого нового блюда необходимо 2-3 дня, чтобы ребенок привык к нему.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настрой на еду и вырабатывать ритуал мыть руки, пользоваться салфеткой. С 1,5-2 лет накрывать на стол. Приучать есть самостоятельно, опрятно. Соблюдать режим питания: по часам через 30 минут после прогулки, ужин за 2 часа до сна.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быть вкусной, разнообразной. Внешний вид блюд должен быть привлекательным и возбуждать аппетит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56" y="3789040"/>
            <a:ext cx="3994912" cy="292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37" y="1004889"/>
            <a:ext cx="2952749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9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Примерное меню для ребенка в возрасте 4-6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25658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каша овсяная молочная со сливочным маслом 200 + 5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чай с молоком 180 мл, творожная запеканка 70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2завтрак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свежие фрукты 100г 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–суп овощной со сметаной 250+5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котлеты мясные паровые 90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вермишель отварная 130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салат из свеклы и зеленого горошка с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Маслом 50 + 5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компот из сухофруктов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молоко 2,5% или 3,2% 200 мл, булочка сдобная 50 г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рыба отварная 80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пюре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160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салат овощной из капусты, моркови, яблок 60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чай с медом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Паужин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кефир 180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весь день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хлеб пшеничный/ржаной 110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4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 младшего школьного возраста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06" y="1412776"/>
            <a:ext cx="9126993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олжно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разнообразным.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: Ж : У = 1 : 1 : 4.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требуется 3-4 грамма на кг массы ребенка, жиры – 20 % и должны быть растительного происхождения, углеводы – лучше растительного происхождения – овощи, фрукты. Обязательно в рационе должны быть: мясо, рыба, молочные продукты.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пищей ребенок должен получать все витамины, минеральные вещества. Потребность в воде – 1700-2000 мл в сутки.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жирные сорта мяса, копчености, пряности, консервы, холодные блюда.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пищу наспех, читать во время еды, делать уроки.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3067042" cy="204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38314"/>
            <a:ext cx="31750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9713" y="6194374"/>
            <a:ext cx="165618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НЕЛЬЗЯ!!!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892480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первого блюда ребенку-школьнику можно приготовить бульоны (куриный, мясной, рыбный); супы на этих бульонах, заправленные овощами, крупами, клецками, галушками; вегетарианские супы; супы молочные, фруктовые.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Вторым блюдом могут быть котлеты, биточки, тефтели, различные тушеные овощи с мясом, рыбой, птицей, всевозможные запеканки, запеченная рыба, птица, тушеное мясо, азу, гуляш,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бефстроганов.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81128"/>
            <a:ext cx="3175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86940"/>
            <a:ext cx="4094088" cy="230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7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439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Примерное меню: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350" y="836712"/>
            <a:ext cx="4794374" cy="602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каша (овощное блюдо); кофе (чай, молоко).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2-й завтрак: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яичное (творожное) блюдо;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какао (чай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молоко).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 овощной 50, суп картофельный на костном бульоне 250, гуляш с овощным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рагу 200,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компот 200, хлеб пшеничный 30, хлеб ржаной 40.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кефир (молоко); печенье или хлебцы из цельных злаков; свежие фрукты.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овощное (творожное) блюдо или каша; молоко (кефир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Паужин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кефир 200 мл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6318" r="4942" b="9519"/>
          <a:stretch/>
        </p:blipFill>
        <p:spPr bwMode="auto">
          <a:xfrm>
            <a:off x="4714869" y="1844168"/>
            <a:ext cx="4429131" cy="352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71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 грудного возраста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1412776"/>
            <a:ext cx="280831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Вскармливание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195736" y="1844824"/>
            <a:ext cx="100811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" idx="2"/>
          </p:cNvCxnSpPr>
          <p:nvPr/>
        </p:nvCxnSpPr>
        <p:spPr>
          <a:xfrm>
            <a:off x="4608004" y="184482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940152" y="1844824"/>
            <a:ext cx="129614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95536" y="2955126"/>
            <a:ext cx="2304256" cy="666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Естественное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83868" y="3266982"/>
            <a:ext cx="2448272" cy="666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Смешанное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06202" y="2892119"/>
            <a:ext cx="208823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Искусственное </a:t>
            </a:r>
            <a:r>
              <a:rPr lang="ru-RU" dirty="0" smtClean="0"/>
              <a:t>вскармливание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370242" y="3912875"/>
            <a:ext cx="2448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в первой половине года наряду с молоком матери получает докорм в виде молочных смесей, составляющих более 1/5 суточного рациона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588224" y="3684207"/>
            <a:ext cx="2106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вид вскармливания, при котором ребенок получает искусственные смеси и грудное молоко составляет не более 30%.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3684207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женским молоком, путем прикладывания ребенка к груди.</a:t>
            </a:r>
          </a:p>
        </p:txBody>
      </p:sp>
    </p:spTree>
    <p:extLst>
      <p:ext uri="{BB962C8B-B14F-4D97-AF65-F5344CB8AC3E}">
        <p14:creationId xmlns:p14="http://schemas.microsoft.com/office/powerpoint/2010/main" val="8918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 старшего школьного возраста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автрак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должен обеспечивать 25%, обед – 35-40%, полдник – 15%, ужин – 20-25% от суточной потребности детей в пищевых веществах и энергии.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80927"/>
            <a:ext cx="4087387" cy="27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14299"/>
            <a:ext cx="3901728" cy="260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2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593752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состоять из закуски, горячего блюда, горячего напитка.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обязательно горячее первое блюдо (суп), мясное или рыбное блюдо с гарниром (крупяным, овощным, комбинированным). На третье обязательно давать напиток (соки, кисели, компоты из свежих или сухих фруктов), целесообразно в обед предлагать детям свежие фрукты. 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обычно состоит из двух блюд – молочного напитка и хлебобулочного или мучного кондитерского изделия (выпечки), но желательно и третье блюдо – свежие фрукты или ягоды. 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состоит из молочных, крупяных, овощных, творожных и яичных блюд – запеканки, пудинги и т.п.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сном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дать ребенку стакан кисломолочного напитка (кефира, простокваши, йогурта и т.п.) или молока с хлебом, булочкой, яблоком и т.п. </a:t>
            </a:r>
          </a:p>
        </p:txBody>
      </p:sp>
    </p:spTree>
    <p:extLst>
      <p:ext uri="{BB962C8B-B14F-4D97-AF65-F5344CB8AC3E}">
        <p14:creationId xmlns:p14="http://schemas.microsoft.com/office/powerpoint/2010/main" val="31913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Примерное меню для подростка: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обезжиренный йогурт 200 мл и яблоко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100г (2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тоста с маслом и сыром, яйцо всмятку, помидор ) 300 г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250 гр. спагетти + овощной салат (заправка - 1.ч. ложка оливкового масла и столько же лимонного сока) 200г, щи со свежей капустой со сметаной 300г, сок 90мл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вареная морковь или цветная капуста 160г + стакан кефира слабой жирности 200мл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рыба, запеченная с зеленью и помидором 300г + томатный сок 250мл, хлеб 50г</a:t>
            </a:r>
          </a:p>
        </p:txBody>
      </p:sp>
    </p:spTree>
    <p:extLst>
      <p:ext uri="{BB962C8B-B14F-4D97-AF65-F5344CB8AC3E}">
        <p14:creationId xmlns:p14="http://schemas.microsoft.com/office/powerpoint/2010/main" val="33731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1430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2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Суточный объем пищи грудных детей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Суточный объем пищи рассчитываем объемным методом по формуле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Гейбнера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-Черни: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возрасте от 2 недель до 2 месяцев он равен 1/5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от 2 месяцев до 4 месяцев он равен 1/6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от 4 месяцев до 6 месяцев он равен 1/7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от 6 месяцев до 9 месяцев он равен 1/8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от 9 месяцев до 12 месяцев он равен 1/10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7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Режим кормления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ависит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возраста и вида вскармливания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3 месяцев 6-7 раз в сутки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3 месяцев до введения первого прикорма – 6 раз в сутки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момента введения первого прикорма (а это зависит от вида вскармливания) – 5 раз в сутки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4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99392"/>
            <a:ext cx="8013576" cy="1656184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Корригирующие добавки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33843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Корригирующие добавки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(соки, фруктовое пюре, яичный желток, творог, масло, мясо) – содержат минеральные соли, витамины, органические кислоты, пектин и имеют большое значение для профилактики анемии, рахита, дисфункций пищеварительного тракта, способствуют связыванию радионуклидов. 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32281"/>
            <a:ext cx="3775255" cy="2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32281"/>
            <a:ext cx="3795308" cy="253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85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начинают давать с капель, постепенно увеличивая количество до 30 мл к концу месяца, а к 1 году – до 100 мл. Количество, превышающее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40-50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мл, дается в 2-3 приема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3 месяцев жизни ребенку назначают фруктовые и овощные соки. Можно начинать давать соки с 3-4 недель жизни, по каплям.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Суточный объем сока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рассчитывается по формуле: </a:t>
            </a:r>
          </a:p>
          <a:p>
            <a:pPr marL="0" indent="0" algn="just">
              <a:buNone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Vсут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(сок) = n × 10,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n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мл сока в сутки ребенок до 1 года получать не должен.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первое и последнее кормление соки не назначают.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82" y="4437112"/>
            <a:ext cx="3457820" cy="215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54323"/>
            <a:ext cx="3157216" cy="191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Фруктовое пюре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 4 месяцев назначают гомогенизированное фруктовое пюре – свежее яблоко скоблить ложкой, ½ чайной ложки, постепенно увеличивая к году до 100 г в день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Творог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является ценным источником белка, начинают давать с 5,5 месяцев, начиная с 5 г, доводя к концу месяца до 30 г, а к 1 году вводят не более 50 г.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9040"/>
            <a:ext cx="322696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0" y="3693029"/>
            <a:ext cx="3528392" cy="235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3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64096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же время дают кусочками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и яблоки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2-3 раза в неделю с 7 месяцев ребенку назначают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нежирный мясной бульон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(20-50 мл). Он не обладает высокой пищевой ценностью, но является стимулятором пищеварения. В бульон нельзя добавлять лавровый лист и другие специи, можно использовать листовую зелень (укроп, петрушку). </a:t>
            </a:r>
          </a:p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73218"/>
            <a:ext cx="3635896" cy="242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://images.vfl.ru/ii/1534842503/467f9de1/229766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avatars.mds.yandex.net/get-zen_doc/1550999/pub_5cc9f707fd2dc300af7bdcb0_5cc9f9c0e520c700b3215443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6" y="4952831"/>
            <a:ext cx="251190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1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2598</Words>
  <Application>Microsoft Office PowerPoint</Application>
  <PresentationFormat>Экран (4:3)</PresentationFormat>
  <Paragraphs>183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Составление примерного меню для детей разного возраста </vt:lpstr>
      <vt:lpstr>План:</vt:lpstr>
      <vt:lpstr>Питание детей грудного возраста</vt:lpstr>
      <vt:lpstr>Суточный объем пищи грудных детей</vt:lpstr>
      <vt:lpstr>Режим кормления </vt:lpstr>
      <vt:lpstr>Корригирующие добавки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Прикорм </vt:lpstr>
      <vt:lpstr>Правила введения прикорма: </vt:lpstr>
      <vt:lpstr>Презентация PowerPoint</vt:lpstr>
      <vt:lpstr>Докорм</vt:lpstr>
      <vt:lpstr>Примерное меню в 3 месяца на смешанном вскармливании:</vt:lpstr>
      <vt:lpstr>Примерное меню в 6 месяцев на естественном вскармливании:</vt:lpstr>
      <vt:lpstr>Примерное меню на возраст 10 месяцев вскармливание искусственное: </vt:lpstr>
      <vt:lpstr>Питание детей преддошкольного возраста</vt:lpstr>
      <vt:lpstr>Презентация PowerPoint</vt:lpstr>
      <vt:lpstr>Принципы:</vt:lpstr>
      <vt:lpstr>Примерное меню для ребенка в возрасте 1,5-2 года:</vt:lpstr>
      <vt:lpstr>Питание детей дошкольного возраста</vt:lpstr>
      <vt:lpstr>Принципы:</vt:lpstr>
      <vt:lpstr>Презентация PowerPoint</vt:lpstr>
      <vt:lpstr>Требования к пище:</vt:lpstr>
      <vt:lpstr> Примерное меню для ребенка в возрасте 4-6 лет</vt:lpstr>
      <vt:lpstr>Питание детей младшего школьного возраста</vt:lpstr>
      <vt:lpstr>Презентация PowerPoint</vt:lpstr>
      <vt:lpstr>Примерное меню:</vt:lpstr>
      <vt:lpstr>Питание детей старшего школьного возраста</vt:lpstr>
      <vt:lpstr>Презентация PowerPoint</vt:lpstr>
      <vt:lpstr>Примерное меню для подростка: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Составление примерного меню для детей разного возраста </dc:title>
  <dc:creator>пк</dc:creator>
  <cp:lastModifiedBy>пк</cp:lastModifiedBy>
  <cp:revision>14</cp:revision>
  <dcterms:created xsi:type="dcterms:W3CDTF">2020-07-01T14:47:20Z</dcterms:created>
  <dcterms:modified xsi:type="dcterms:W3CDTF">2020-07-01T17:29:25Z</dcterms:modified>
</cp:coreProperties>
</file>