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69" r:id="rId14"/>
    <p:sldId id="271" r:id="rId15"/>
    <p:sldId id="273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A24F1-DBBA-4723-96CF-16968D10F62F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29F21-478D-4B89-86E3-93334A54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F455-7F90-4C6B-A732-D7EE885C5D2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F455-7F90-4C6B-A732-D7EE885C5D2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F455-7F90-4C6B-A732-D7EE885C5D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56792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ОТЧЕТ О МЕТОДИЧЕСКОЙ РАБОТЕ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Фармацевтического колледжа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 2019-2020 учебный год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94928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Красноярск, 2020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29309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специалист МО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Казакова Е.Н.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36989" r="17266" b="12127"/>
          <a:stretch>
            <a:fillRect/>
          </a:stretch>
        </p:blipFill>
        <p:spPr bwMode="auto">
          <a:xfrm>
            <a:off x="5508104" y="2708920"/>
            <a:ext cx="3240360" cy="16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инновационной педагогической 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видеотехнологий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видеонавыки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958" t="16770" r="52214" b="26116"/>
          <a:stretch>
            <a:fillRect/>
          </a:stretch>
        </p:blipFill>
        <p:spPr bwMode="auto">
          <a:xfrm>
            <a:off x="3131840" y="1628800"/>
            <a:ext cx="3096344" cy="21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321" t="18297" r="52132" b="26665"/>
          <a:stretch>
            <a:fillRect/>
          </a:stretch>
        </p:blipFill>
        <p:spPr bwMode="auto">
          <a:xfrm>
            <a:off x="611560" y="2204864"/>
            <a:ext cx="3240360" cy="21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дистанционных технологий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Освоение дистанционной платформы, созданной на базе корпоративного сайта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KRASGMU.RU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дистанционного обучения и образования.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303" t="14143" r="23353" b="9012"/>
          <a:stretch>
            <a:fillRect/>
          </a:stretch>
        </p:blipFill>
        <p:spPr bwMode="auto">
          <a:xfrm>
            <a:off x="4067944" y="1772816"/>
            <a:ext cx="4768097" cy="35283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5057" t="13654" r="23989" b="11577"/>
          <a:stretch>
            <a:fillRect/>
          </a:stretch>
        </p:blipFill>
        <p:spPr bwMode="auto">
          <a:xfrm>
            <a:off x="7020272" y="4653136"/>
            <a:ext cx="1924214" cy="18722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56176" y="2780928"/>
            <a:ext cx="266429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экзаменационных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204864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разработаны инструкции для преподавателей, организующих экзамен в системе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cdo.krasgmu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проведены 4 обучающих занятия с преподавателями по настройки и редактированию экзаменационных материалов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оказывалась помощь в проведении экзамена</a:t>
            </a:r>
          </a:p>
          <a:p>
            <a:pPr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5892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Техническая поддержка: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Донгузова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Е.Е., Кравченко М.П.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дистанционных технологий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2247830" cy="20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Интерфейс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Bandicam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149080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инструмента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Bandicam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записи видео с экрана компьютера для разбора типичных ошибок, сделанных студентами в ходе самостоятельной работы  (есть ограничения по времени 10 минут).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764704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Применение технологии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видеоконференции через сайт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проведения учебных занятий, консультаций, промежуточной аттестации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072" t="4298" r="5751" b="15466"/>
          <a:stretch>
            <a:fillRect/>
          </a:stretch>
        </p:blipFill>
        <p:spPr bwMode="auto">
          <a:xfrm>
            <a:off x="4067944" y="1772816"/>
            <a:ext cx="2781071" cy="201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Elena\Desktop\1590562600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72816"/>
            <a:ext cx="1440160" cy="1920213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844824"/>
            <a:ext cx="3217402" cy="188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дистанционных технологий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Освоение облачных технологий на базе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Google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https://docs.google.com/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4797" r="29722" b="41203"/>
          <a:stretch>
            <a:fillRect/>
          </a:stretch>
        </p:blipFill>
        <p:spPr bwMode="auto">
          <a:xfrm>
            <a:off x="3707904" y="1844825"/>
            <a:ext cx="5256584" cy="22187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9561" t="13654" r="16794" b="5346"/>
          <a:stretch>
            <a:fillRect/>
          </a:stretch>
        </p:blipFill>
        <p:spPr bwMode="auto">
          <a:xfrm>
            <a:off x="179512" y="1916832"/>
            <a:ext cx="31849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23928" y="4221088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консультации по курсовым работам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22108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тестирование для текущей и промежуточной аттестации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941168"/>
            <a:ext cx="4752528" cy="17197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530120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размещение материалов к занятию на Диске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Classroom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 преподавателей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Прошли повышение квалификации 100% преподавателей.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Инклюзивное образование – 14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педагога куратора – 12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молодого преподавателя – 3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профилю преподаваемой дисциплины – 4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ПМП – 1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«Методика проведения занятий в дистанционном режиме» – все преподаватели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«Новая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инфекция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-2019: актуальные вопросы для преподавателей медицинских вузов» – все преподаватели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профессиональной переподготовки - 5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6409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Выполнено: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Проведена коррекция программ промежуточной аттестация в связи с переходом на дистанционное обучение.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Продолжено внедрение инновационных педагогических технологий (дистанционных, интерактивных, игровых).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Продолжена разработка и опубликованы  на сайте Университета в библиотеке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Colibris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учебно-методические пособия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 по непрерывному обучению и повышению квалификации преподавателей выполнен.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 обмен инновационным педагогическим опытом путем  проведения мастер-классов, открытых занятий,  конференций, выставок, участия во Всероссийских, международных и региональных мероприятиях.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в области качества: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(обновление) программно-методического материала в модуле «Электронный УМКД»  – 100% (по плану) - не учитывается в связи с переносом выхода актуализированных ФГОС СПО. Проведена переработка ППА для дистанционного обучения.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(обновление) учебно-методического материала, учебных пособий для аудиторных и внеаудиторных занятий – 100% (по плану).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плана аттестации – 36%  аттестованных преподавателей.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Выполнено 90%.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плана повышения квалификации – 30% преподавателей.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Выполнено 100%.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85293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методических советов колледжа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9675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плану - 10 заседаний.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Проведено 10 заседаний.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988840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Согласование  и анализ планов работы ЦМК, комиссии по НИРС.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Планирование и контроль мероприятий по исправлению замечаний ГЭК.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Утверждение пособий для издания в электронной библиотеке университета.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Подведение итогов конкурса «Лучшее учебное пособие», «Лучшее открытое занятие».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Планирование графика контроля посещения занятий и анализ качества их проведения.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мероприятий  и анализ участия преподавателей по обмену педагогическим опытом.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Планирование работы по проведению аттестации педагогических работников на соответствие занимаемой должности и на категорию 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 инновационной  педагогической деятельности педагогов. 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  повышении квалификации преподавателей.</a:t>
            </a:r>
          </a:p>
          <a:p>
            <a:pPr lvl="0"/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плана мероприятий по исправлению замечаний ГЭК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Актуализация и коррекция методических рекомендаций по подготовке и оформлению выпускной квалификационной работы в части использования библиографических источников в теоретической части ВКР (декабрь, 2019).</a:t>
            </a:r>
          </a:p>
          <a:p>
            <a:pPr marL="342900" indent="-342900" algn="just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положения, регламентирующего порядок проведения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нормоконтроля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(декабрь 2019).</a:t>
            </a:r>
          </a:p>
          <a:p>
            <a:pPr marL="342900" indent="-342900" algn="just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Внесение коррекции в критерии оценивания ВКР по пункту «Статистическая обработка» (декабрь 2019).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8424936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мероприятий по исправлению замечаний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ГЭК выполнен в полном объеме!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dn.pixabay.com/photo/2015/04/04/19/08/one-hundred-706878_1280.jpg"/>
          <p:cNvPicPr>
            <a:picLocks noChangeAspect="1" noChangeArrowheads="1"/>
          </p:cNvPicPr>
          <p:nvPr/>
        </p:nvPicPr>
        <p:blipFill>
          <a:blip r:embed="rId2" cstate="print"/>
          <a:srcRect t="18750" b="18750"/>
          <a:stretch>
            <a:fillRect/>
          </a:stretch>
        </p:blipFill>
        <p:spPr bwMode="auto">
          <a:xfrm>
            <a:off x="6876256" y="5661248"/>
            <a:ext cx="1920213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Утверждение пособий для издания в электронной библиотеке университета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42 издания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(учебные пособия, рабочие тетради, курсы лекций, сборники к аудиторным занятиям для преподавателей и студентов).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58943"/>
            <a:ext cx="7646499" cy="429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2132856"/>
            <a:ext cx="5040560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ЛУЧШИЕ УЧЕБНЫЕ ПОСОБИЯ - 2019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выполнения графика проведения открытых занятий и анализ качества их проведения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открытых занятия на аттестационную категорию;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открытых конкурсных занятия;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мастер-класс для обучающихся (ЛД).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s://krasgmu.ru/sys/files/attach/9c/9c7069a252d175b4a0958213f8012f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krasgmu.ru/index.php?page%5bcommon%5d=download&amp;md=9c7069a252d175b4a0958213f8012f6c&amp;cid=11&amp;oid=1510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krasgmu.ru/index.php?page%5bcommon%5d=download&amp;md=9c7069a252d175b4a0958213f8012f6c&amp;cid=11&amp;oid=1510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 l="34585" t="20374" r="34976" b="10050"/>
          <a:stretch>
            <a:fillRect/>
          </a:stretch>
        </p:blipFill>
        <p:spPr bwMode="auto">
          <a:xfrm>
            <a:off x="467544" y="2780928"/>
            <a:ext cx="2736304" cy="333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 l="34504" t="23000" r="34504" b="21962"/>
          <a:stretch>
            <a:fillRect/>
          </a:stretch>
        </p:blipFill>
        <p:spPr bwMode="auto">
          <a:xfrm>
            <a:off x="3491880" y="2564904"/>
            <a:ext cx="220643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 cstate="print"/>
          <a:srcRect l="23435" t="16770" r="28416" b="13654"/>
          <a:stretch>
            <a:fillRect/>
          </a:stretch>
        </p:blipFill>
        <p:spPr bwMode="auto">
          <a:xfrm>
            <a:off x="3419872" y="4797152"/>
            <a:ext cx="2339753" cy="18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C:\Users\Elena\Desktop\Фото из телефона\1583589268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653136"/>
            <a:ext cx="2663957" cy="1997968"/>
          </a:xfrm>
          <a:prstGeom prst="rect">
            <a:avLst/>
          </a:prstGeom>
          <a:noFill/>
        </p:spPr>
      </p:pic>
      <p:pic>
        <p:nvPicPr>
          <p:cNvPr id="17419" name="Picture 11" descr="C:\Users\Elena\Desktop\Фото из телефона\1583589270939.jpg"/>
          <p:cNvPicPr>
            <a:picLocks noChangeAspect="1" noChangeArrowheads="1"/>
          </p:cNvPicPr>
          <p:nvPr/>
        </p:nvPicPr>
        <p:blipFill>
          <a:blip r:embed="rId6" cstate="print"/>
          <a:srcRect t="23625" b="19676"/>
          <a:stretch>
            <a:fillRect/>
          </a:stretch>
        </p:blipFill>
        <p:spPr bwMode="auto">
          <a:xfrm>
            <a:off x="6084168" y="2549377"/>
            <a:ext cx="2592288" cy="195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1369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технологии, демонстрируемые преподавателями на открытых занятиях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Соревновательная командная игровая деятельность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дисциплине «Технология оказания медицинских услуг» (СД)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Проблемные и компьютерные методы обучения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дисциплине «Основы патологии» (Ф)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Контекстное обучение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дисциплине «Биохимия» (ЛД)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Междисциплинарная интеграция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дисциплинам «С/у в педиатрии», «С/у при инфекционных заболеваниях», 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Клин.фармакология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(СД)</a:t>
            </a:r>
          </a:p>
          <a:p>
            <a:pPr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29309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Проблемы, выявленные в ходе административных посещений текущих занятий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способы активизации познавательной деятельности,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дифференцированный подход в обучении,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развития мотивации обучающихся.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 по обмену педагогическим опытом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Секция СПО на всероссийской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конференции «Вузовская педагогика»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Файл не найд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19089" t="17259" r="20033" b="9012"/>
          <a:stretch>
            <a:fillRect/>
          </a:stretch>
        </p:blipFill>
        <p:spPr bwMode="auto">
          <a:xfrm>
            <a:off x="6156175" y="980728"/>
            <a:ext cx="27890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1628800"/>
            <a:ext cx="554461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докладов,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участников из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медицинских СПО Красноярска, Москвы, Омска, Санкт-Петербурга, Иркутска.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проведении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внутривузовского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семинара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«Повышение методической культуры преподавателя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Казакова Е.Н.,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Клобертанц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Е.П.,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20196" t="20374" r="21140" b="25627"/>
          <a:stretch>
            <a:fillRect/>
          </a:stretch>
        </p:blipFill>
        <p:spPr bwMode="auto">
          <a:xfrm>
            <a:off x="755576" y="4725144"/>
            <a:ext cx="3672408" cy="18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6279" t="3125" r="1851" b="26375"/>
          <a:stretch>
            <a:fillRect/>
          </a:stretch>
        </p:blipFill>
        <p:spPr bwMode="auto">
          <a:xfrm>
            <a:off x="4788024" y="4797152"/>
            <a:ext cx="3888431" cy="16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6800" t="22451" r="37189" b="12127"/>
          <a:stretch>
            <a:fillRect/>
          </a:stretch>
        </p:blipFill>
        <p:spPr bwMode="auto">
          <a:xfrm>
            <a:off x="7740352" y="188640"/>
            <a:ext cx="1162415" cy="155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37271" t="21962" r="37271" b="12616"/>
          <a:stretch>
            <a:fillRect/>
          </a:stretch>
        </p:blipFill>
        <p:spPr bwMode="auto">
          <a:xfrm>
            <a:off x="7020272" y="1484784"/>
            <a:ext cx="1224136" cy="167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836712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диплома 1 степени на Всероссийском конкурсе инновационных форм оценки уровня формирования компетенций. На базе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ОмГМУ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(май, 2020г.)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8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диплома (1,2,3 степени) на Всероссийском конкурсе учебно-методических материалов, обеспечивающих использование в образовательном процессе активных и интерактивных форм проведения занятий.     На базе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ОмГМУ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(октябрь, 2019г.)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36718" t="27154" r="37271" b="16770"/>
          <a:stretch>
            <a:fillRect/>
          </a:stretch>
        </p:blipFill>
        <p:spPr bwMode="auto">
          <a:xfrm>
            <a:off x="7524328" y="3356992"/>
            <a:ext cx="144149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 l="37825" t="27154" r="37824" b="17808"/>
          <a:stretch>
            <a:fillRect/>
          </a:stretch>
        </p:blipFill>
        <p:spPr bwMode="auto">
          <a:xfrm>
            <a:off x="6444208" y="4509120"/>
            <a:ext cx="149450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55776" y="5085184"/>
            <a:ext cx="3816424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Т.В.,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Кравченко М.П.,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Шилова Н.В.,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Перфильева Г.В.,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Битковская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В.Г.,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Донгузова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Е.Е.,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Казакова Е.Н.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https://pomagamy.im/upload/patron/5e047bc9241fdc283fe17828192b4df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941168"/>
            <a:ext cx="1700808" cy="17008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Результативное участие в педагогических конкурсах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988840"/>
          <a:ext cx="8496945" cy="1529080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7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08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94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7770">
                <a:tc rowSpan="2">
                  <a:txBody>
                    <a:bodyPr/>
                    <a:lstStyle/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Преподаватели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Категории  (абс / %)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Почётные звания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(абс / %)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Ученая степень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категории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770">
                <a:tc>
                  <a:txBody>
                    <a:bodyPr/>
                    <a:lstStyle/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Штатные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29/39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/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/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3/4,3%</a:t>
                      </a:r>
                    </a:p>
                  </a:txBody>
                  <a:tcPr marL="46892" marR="46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96752"/>
            <a:ext cx="8136904" cy="461665"/>
          </a:xfrm>
          <a:prstGeom prst="rect">
            <a:avLst/>
          </a:prstGeom>
          <a:noFill/>
          <a:ln w="254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Преподавательский состав по уровню квалификации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501008"/>
            <a:ext cx="2304256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47/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0506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Центральную аттестационную комиссию направлено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заявления: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 высшую квалификационную категорию -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 первую -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работы по проведению аттестации педагогических работников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573325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пройдена аттестация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категорию – 4 чел.,         на высшую – 1 чел..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1a99f3a479caa4e9f1fc9edd3e26186c3f4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903</Words>
  <Application>Microsoft Office PowerPoint</Application>
  <PresentationFormat>Экран (4:3)</PresentationFormat>
  <Paragraphs>135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48</cp:revision>
  <dcterms:created xsi:type="dcterms:W3CDTF">2020-06-13T10:36:20Z</dcterms:created>
  <dcterms:modified xsi:type="dcterms:W3CDTF">2020-07-04T13:41:45Z</dcterms:modified>
</cp:coreProperties>
</file>