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63BB-0D6D-45BF-9CC7-886E26EE621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0F-02A8-4149-B992-630DD7E5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2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63BB-0D6D-45BF-9CC7-886E26EE621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0F-02A8-4149-B992-630DD7E5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7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63BB-0D6D-45BF-9CC7-886E26EE621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0F-02A8-4149-B992-630DD7E51F4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343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63BB-0D6D-45BF-9CC7-886E26EE621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0F-02A8-4149-B992-630DD7E5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44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63BB-0D6D-45BF-9CC7-886E26EE621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0F-02A8-4149-B992-630DD7E51F4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6175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63BB-0D6D-45BF-9CC7-886E26EE621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0F-02A8-4149-B992-630DD7E5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38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63BB-0D6D-45BF-9CC7-886E26EE621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0F-02A8-4149-B992-630DD7E5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15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63BB-0D6D-45BF-9CC7-886E26EE621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0F-02A8-4149-B992-630DD7E5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7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63BB-0D6D-45BF-9CC7-886E26EE621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0F-02A8-4149-B992-630DD7E5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63BB-0D6D-45BF-9CC7-886E26EE621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0F-02A8-4149-B992-630DD7E5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63BB-0D6D-45BF-9CC7-886E26EE621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0F-02A8-4149-B992-630DD7E5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8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63BB-0D6D-45BF-9CC7-886E26EE621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0F-02A8-4149-B992-630DD7E5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0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63BB-0D6D-45BF-9CC7-886E26EE621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0F-02A8-4149-B992-630DD7E5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8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63BB-0D6D-45BF-9CC7-886E26EE621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0F-02A8-4149-B992-630DD7E5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63BB-0D6D-45BF-9CC7-886E26EE621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0F-02A8-4149-B992-630DD7E5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7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63BB-0D6D-45BF-9CC7-886E26EE621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3AF0F-02A8-4149-B992-630DD7E5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2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063BB-0D6D-45BF-9CC7-886E26EE6213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D3AF0F-02A8-4149-B992-630DD7E51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114300" algn="l"/>
                <a:tab pos="685800" algn="l"/>
              </a:tabLst>
            </a:pPr>
            <a:r>
              <a:rPr lang="ru-RU" sz="4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Безопасная окружающая среда новорожденных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5639"/>
            <a:ext cx="9144000" cy="1655762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Валерия, 208-1 группа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8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33109" cy="4351338"/>
          </a:xfrm>
        </p:spPr>
        <p:txBody>
          <a:bodyPr/>
          <a:lstStyle/>
          <a:p>
            <a:pPr algn="just"/>
            <a:r>
              <a:rPr lang="ru-RU" b="0" i="0" dirty="0" smtClean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зоне доступа ребёнка есть электрические розетки, закройте их специальными заглушками.</a:t>
            </a:r>
          </a:p>
          <a:p>
            <a:endParaRPr lang="ru-RU" dirty="0"/>
          </a:p>
        </p:txBody>
      </p:sp>
      <p:pic>
        <p:nvPicPr>
          <p:cNvPr id="1026" name="Picture 2" descr="https://i0.wp.com/4mam.club/wp-content/uploads/2017/06/ref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43" y="210264"/>
            <a:ext cx="5150427" cy="32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iscoexpo.ru/wp-content/uploads/2017/10/interyer-detskoy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43" y="3595847"/>
            <a:ext cx="5150427" cy="32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37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39145" cy="4351338"/>
          </a:xfrm>
        </p:spPr>
        <p:txBody>
          <a:bodyPr/>
          <a:lstStyle/>
          <a:p>
            <a:pPr algn="just"/>
            <a:r>
              <a:rPr lang="ru-RU" b="0" i="0" dirty="0" smtClean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же относится к проводам, которые тянутся по полу и до которых он может дотянуться. Постарайтесь их спрятать или убрать.</a:t>
            </a:r>
          </a:p>
          <a:p>
            <a:endParaRPr lang="ru-RU" dirty="0"/>
          </a:p>
        </p:txBody>
      </p:sp>
      <p:pic>
        <p:nvPicPr>
          <p:cNvPr id="2050" name="Picture 2" descr="https://just-smile.ru/wp-content/uploads/2018/01/MyCollages-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57" y="803564"/>
            <a:ext cx="4901334" cy="275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1350031/pub_5b0585b53dceb7866e548102_5b058695d7bf2195a208c17b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57" y="3685308"/>
            <a:ext cx="4859770" cy="275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47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675909" cy="4351338"/>
          </a:xfrm>
        </p:spPr>
        <p:txBody>
          <a:bodyPr/>
          <a:lstStyle/>
          <a:p>
            <a:pPr algn="just"/>
            <a:r>
              <a:rPr lang="ru-RU" b="0" i="0" dirty="0" smtClean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закрыть спальню малыша, лестницы и любые другие комнаты, куда вы хотите ограничить доступ, можно установить детские барьеры.</a:t>
            </a:r>
          </a:p>
          <a:p>
            <a:endParaRPr lang="ru-RU" dirty="0"/>
          </a:p>
        </p:txBody>
      </p:sp>
      <p:pic>
        <p:nvPicPr>
          <p:cNvPr id="3074" name="Picture 2" descr="http://cad.in.ua/wp-content/uploads/2017/01/f13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29" y="1027906"/>
            <a:ext cx="4402570" cy="28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homeli.ru/wp-content/uploads/2016/12/samostoyatelno-izgotovlennyy-ba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29" y="3996329"/>
            <a:ext cx="4402570" cy="28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1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689764" cy="4351338"/>
          </a:xfrm>
        </p:spPr>
        <p:txBody>
          <a:bodyPr/>
          <a:lstStyle/>
          <a:p>
            <a:pPr algn="just"/>
            <a:r>
              <a:rPr lang="ru-RU" b="0" i="0" dirty="0" smtClean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ваши домашние растения: нет ли среди них тех, которые могут вызывать отравления, если их съесть.</a:t>
            </a:r>
          </a:p>
          <a:p>
            <a:endParaRPr lang="ru-RU" dirty="0"/>
          </a:p>
        </p:txBody>
      </p:sp>
      <p:pic>
        <p:nvPicPr>
          <p:cNvPr id="4098" name="Picture 2" descr="http://www.havrix.ru/wp-content/uploads/2018/04/3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906867"/>
            <a:ext cx="4506191" cy="269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zotour.com/sites/default/files/5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3719338"/>
            <a:ext cx="4506191" cy="269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65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869873" cy="4351338"/>
          </a:xfrm>
        </p:spPr>
        <p:txBody>
          <a:bodyPr/>
          <a:lstStyle/>
          <a:p>
            <a:pPr algn="just"/>
            <a:r>
              <a:rPr lang="ru-RU" b="0" i="0" dirty="0" smtClean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Проведите ревизию шкафов и ящиков, которые окажутся в свободном доступе. Закройте их или уберите оттуда все химические вещества, инструменты, острые предметы и другие потенциально опасные вещи.</a:t>
            </a:r>
          </a:p>
          <a:p>
            <a:endParaRPr lang="ru-RU" dirty="0"/>
          </a:p>
        </p:txBody>
      </p:sp>
      <p:pic>
        <p:nvPicPr>
          <p:cNvPr id="5122" name="Picture 2" descr="http://pro-life.by/wp-content/uploads/2019/01/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91" y="633269"/>
            <a:ext cx="5117521" cy="30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urni-info.ru/wp-content/uploads/2015/07/SHkaf-iz-stek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90" y="3875232"/>
            <a:ext cx="5117521" cy="30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8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426527" cy="4351338"/>
          </a:xfrm>
        </p:spPr>
        <p:txBody>
          <a:bodyPr/>
          <a:lstStyle/>
          <a:p>
            <a:pPr algn="just"/>
            <a:r>
              <a:rPr lang="ru-RU" b="0" i="0" dirty="0" smtClean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Поворачивайте ручки сковородок к стене, когда готовите на плите. Не оставляйте на краю стола опасных предметов. Если есть возможность, используйте на газовой плите предохранительный вентиль.</a:t>
            </a:r>
          </a:p>
          <a:p>
            <a:endParaRPr lang="ru-RU" dirty="0"/>
          </a:p>
        </p:txBody>
      </p:sp>
      <p:pic>
        <p:nvPicPr>
          <p:cNvPr id="6146" name="Picture 2" descr="http://ledivdekrete.ru/wp-content/uploads/o-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43" y="1510145"/>
            <a:ext cx="637583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4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163291" cy="4351338"/>
          </a:xfrm>
        </p:spPr>
        <p:txBody>
          <a:bodyPr/>
          <a:lstStyle/>
          <a:p>
            <a:pPr algn="just"/>
            <a:r>
              <a:rPr lang="ru-RU" b="0" i="0" dirty="0" smtClean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допускайте бесконтрольного изучения комнаты, которая может быть опасной. Например, ванной, где часто много опасных бытовых вещей (фен, бритва, средства для уборки и т. п.).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childpages.ru/wp-content/uploads/2017/06/Free-Shipping-Free-shipping-baby-toddlers-safety-products-doorways-EVA-PVC-door-stopper-anti-clamp-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49" y="3543301"/>
            <a:ext cx="5510232" cy="317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rodb-v.ru/upload/medialibrary/bezopasnost-detey-sovety/pamyatki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49" y="236537"/>
            <a:ext cx="5510232" cy="317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0050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355</TotalTime>
  <Words>193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Аспект</vt:lpstr>
      <vt:lpstr> Безопасная окружающая среда новорожденных</vt:lpstr>
      <vt:lpstr>1)</vt:lpstr>
      <vt:lpstr>2)</vt:lpstr>
      <vt:lpstr>3)</vt:lpstr>
      <vt:lpstr>4)</vt:lpstr>
      <vt:lpstr>5)</vt:lpstr>
      <vt:lpstr>6)</vt:lpstr>
      <vt:lpstr>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по теме « Принципы создания безопасной окружающей среды». </dc:title>
  <dc:creator>Пользователь</dc:creator>
  <cp:lastModifiedBy>Пользователь</cp:lastModifiedBy>
  <cp:revision>8</cp:revision>
  <dcterms:created xsi:type="dcterms:W3CDTF">2020-06-20T04:56:29Z</dcterms:created>
  <dcterms:modified xsi:type="dcterms:W3CDTF">2020-06-23T02:32:24Z</dcterms:modified>
</cp:coreProperties>
</file>