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Защита 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Постоянно используется </c:v>
                </c:pt>
                <c:pt idx="1">
                  <c:v>Часто используется</c:v>
                </c:pt>
                <c:pt idx="2">
                  <c:v>Когда есть деньги</c:v>
                </c:pt>
                <c:pt idx="3">
                  <c:v>не используется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772920"/>
          </a:xfrm>
        </p:spPr>
        <p:txBody>
          <a:bodyPr/>
          <a:lstStyle/>
          <a:p>
            <a:pPr algn="ctr"/>
            <a:r>
              <a:rPr lang="ru-RU" sz="4800" dirty="0" smtClean="0"/>
              <a:t>Проект социологический опрос.</a:t>
            </a:r>
            <a:br>
              <a:rPr lang="ru-RU" sz="4800" dirty="0" smtClean="0"/>
            </a:br>
            <a:r>
              <a:rPr lang="ru-RU" sz="4800" dirty="0" smtClean="0"/>
              <a:t>Контрацептивны вред и польза.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5724128" y="44371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Выполнил работу: Чаптыков А. Е.</a:t>
            </a:r>
          </a:p>
          <a:p>
            <a:r>
              <a:rPr lang="ru-RU" sz="2400" dirty="0" smtClean="0"/>
              <a:t> 134 леч.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332656"/>
            <a:ext cx="7772400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Актуальность данного </a:t>
            </a:r>
            <a:r>
              <a:rPr lang="ru-RU" dirty="0" smtClean="0"/>
              <a:t>исследования: Заключается </a:t>
            </a:r>
            <a:r>
              <a:rPr lang="ru-RU" dirty="0" smtClean="0"/>
              <a:t>в том, что в последнее время </a:t>
            </a:r>
            <a:r>
              <a:rPr lang="ru-RU" dirty="0" smtClean="0"/>
              <a:t>люди стали пренебрегать своей безопасностью в половой </a:t>
            </a:r>
            <a:r>
              <a:rPr lang="ru-RU" dirty="0" smtClean="0"/>
              <a:t>жизни современного общества, не смотря на то, что слишком </a:t>
            </a:r>
            <a:r>
              <a:rPr lang="ru-RU" dirty="0" smtClean="0"/>
              <a:t>много есть заболеваний передающиеся половым путем.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Цель </a:t>
            </a:r>
            <a:r>
              <a:rPr lang="ru-RU" dirty="0" smtClean="0"/>
              <a:t>анкетирования: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Выявление </a:t>
            </a:r>
            <a:r>
              <a:rPr lang="ru-RU" dirty="0" smtClean="0"/>
              <a:t>и оценка влияние различных </a:t>
            </a:r>
            <a:r>
              <a:rPr lang="ru-RU" dirty="0" smtClean="0"/>
              <a:t>защитных средств </a:t>
            </a:r>
            <a:r>
              <a:rPr lang="ru-RU" dirty="0" smtClean="0"/>
              <a:t>людей </a:t>
            </a:r>
            <a:r>
              <a:rPr lang="ru-RU" dirty="0" smtClean="0"/>
              <a:t>перед половым актом.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524000" y="980728"/>
          <a:ext cx="6096000" cy="448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Контрацептивы</a:t>
            </a:r>
            <a:r>
              <a:rPr lang="ru-RU" dirty="0" smtClean="0"/>
              <a:t> влияют на здоровье партнеров.</a:t>
            </a:r>
          </a:p>
          <a:p>
            <a:r>
              <a:rPr lang="ru-RU" dirty="0" err="1" smtClean="0"/>
              <a:t>Контрацептивы</a:t>
            </a:r>
            <a:r>
              <a:rPr lang="ru-RU" dirty="0" smtClean="0"/>
              <a:t>  защищают от болезней передающиеся </a:t>
            </a:r>
            <a:r>
              <a:rPr lang="ru-RU" smtClean="0"/>
              <a:t>половым путем</a:t>
            </a: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</TotalTime>
  <Words>85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Метро</vt:lpstr>
      <vt:lpstr>Проект социологический опрос. Контрацептивны вред и польза.</vt:lpstr>
      <vt:lpstr>Слайд 2</vt:lpstr>
      <vt:lpstr>Слайд 3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социологический опрос. Контрацептивны вред и польза.</dc:title>
  <dc:creator>аймир чаптыков</dc:creator>
  <cp:lastModifiedBy>aimir</cp:lastModifiedBy>
  <cp:revision>4</cp:revision>
  <dcterms:created xsi:type="dcterms:W3CDTF">2017-01-13T21:23:23Z</dcterms:created>
  <dcterms:modified xsi:type="dcterms:W3CDTF">2017-01-13T21:51:02Z</dcterms:modified>
</cp:coreProperties>
</file>