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60" r:id="rId13"/>
    <p:sldId id="26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3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9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5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7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1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3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8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371C-4671-4D6C-A049-1D330FABD5F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10C1-7793-41D4-AB78-73C3AC32F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fif"/><Relationship Id="rId4" Type="http://schemas.openxmlformats.org/officeDocument/2006/relationships/image" Target="../media/image42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fif"/><Relationship Id="rId2" Type="http://schemas.openxmlformats.org/officeDocument/2006/relationships/image" Target="../media/image49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49382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4" y="190006"/>
            <a:ext cx="4381995" cy="6388924"/>
          </a:xfrm>
        </p:spPr>
      </p:pic>
    </p:spTree>
    <p:extLst>
      <p:ext uri="{BB962C8B-B14F-4D97-AF65-F5344CB8AC3E}">
        <p14:creationId xmlns:p14="http://schemas.microsoft.com/office/powerpoint/2010/main" val="25258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504"/>
            <a:ext cx="10515600" cy="9737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                аптечных товаров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№1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" y="1413163"/>
            <a:ext cx="2696307" cy="52363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66" y="2030021"/>
            <a:ext cx="8353302" cy="46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632"/>
            <a:ext cx="10515600" cy="7481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№2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3778"/>
            <a:ext cx="2676896" cy="5533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973777"/>
            <a:ext cx="8142514" cy="52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006"/>
            <a:ext cx="10515600" cy="6768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№3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151781"/>
            <a:ext cx="3172178" cy="55815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66" y="190006"/>
            <a:ext cx="4168239" cy="65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85706" cy="100053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Шкафы для хранения наружных ЛП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30629"/>
            <a:ext cx="4218410" cy="6424550"/>
          </a:xfrm>
        </p:spPr>
      </p:pic>
    </p:spTree>
    <p:extLst>
      <p:ext uri="{BB962C8B-B14F-4D97-AF65-F5344CB8AC3E}">
        <p14:creationId xmlns:p14="http://schemas.microsoft.com/office/powerpoint/2010/main" val="119789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1262"/>
            <a:ext cx="5277592" cy="1033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внутренних ЛП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" y="1484416"/>
            <a:ext cx="2902527" cy="5260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64" y="451262"/>
            <a:ext cx="3165231" cy="4227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39" y="2074984"/>
            <a:ext cx="3165231" cy="46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58" cy="7630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ЛП для инъекций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75" y="1235034"/>
            <a:ext cx="3108576" cy="53320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6" y="1235034"/>
            <a:ext cx="3165231" cy="53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0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перевязочного материала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22" y="1187532"/>
            <a:ext cx="4643252" cy="5438899"/>
          </a:xfrm>
        </p:spPr>
      </p:pic>
    </p:spTree>
    <p:extLst>
      <p:ext uri="{BB962C8B-B14F-4D97-AF65-F5344CB8AC3E}">
        <p14:creationId xmlns:p14="http://schemas.microsoft.com/office/powerpoint/2010/main" val="48860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187" y="305749"/>
            <a:ext cx="5479473" cy="13686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резиновых изделий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53" y="305750"/>
            <a:ext cx="3609385" cy="6213804"/>
          </a:xfrm>
        </p:spPr>
      </p:pic>
    </p:spTree>
    <p:extLst>
      <p:ext uri="{BB962C8B-B14F-4D97-AF65-F5344CB8AC3E}">
        <p14:creationId xmlns:p14="http://schemas.microsoft.com/office/powerpoint/2010/main" val="91563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02579" cy="14604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лекарственного растительного сырья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96" y="1825624"/>
            <a:ext cx="2338155" cy="4738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59" y="365125"/>
            <a:ext cx="3165231" cy="5898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6" y="1976773"/>
            <a:ext cx="3440152" cy="45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Вывеска аптеки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58" y="1377538"/>
            <a:ext cx="2912010" cy="5225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95" y="1377537"/>
            <a:ext cx="3165231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26434" cy="9411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50" y="1413165"/>
            <a:ext cx="3716977" cy="5225142"/>
          </a:xfrm>
        </p:spPr>
      </p:pic>
    </p:spTree>
    <p:extLst>
      <p:ext uri="{BB962C8B-B14F-4D97-AF65-F5344CB8AC3E}">
        <p14:creationId xmlns:p14="http://schemas.microsoft.com/office/powerpoint/2010/main" val="277369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53945" cy="7036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огнеопасных веществ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9" y="1175658"/>
            <a:ext cx="1510712" cy="3853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23" y="1650669"/>
            <a:ext cx="1855102" cy="4441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85" y="1371599"/>
            <a:ext cx="2339896" cy="4999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99" y="1650669"/>
            <a:ext cx="2582545" cy="49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899566" cy="94116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препаратов, стоящих на предметно-количественном учете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52" y="1579500"/>
            <a:ext cx="2132867" cy="46212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40" y="807522"/>
            <a:ext cx="3165231" cy="58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260771" cy="6799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(снаружи и внутри)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3" y="1358901"/>
            <a:ext cx="2247900" cy="4870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50" y="210746"/>
            <a:ext cx="3165231" cy="6175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49" y="1201924"/>
            <a:ext cx="3165231" cy="51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5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6979" cy="82240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зоны хранения лекарственных препаратов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4138"/>
            <a:ext cx="2225919" cy="5236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47" y="665017"/>
            <a:ext cx="3165231" cy="60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7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22563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для хранения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фальсифицированных,недоброкачественных,контрафактных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ЛП,а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ЛП с истекшим сроком годности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91" y="2196936"/>
            <a:ext cx="2490440" cy="44651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01" y="1900051"/>
            <a:ext cx="3165231" cy="4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7639" cy="14604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отходов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06" y="142504"/>
            <a:ext cx="4265283" cy="6555179"/>
          </a:xfrm>
        </p:spPr>
      </p:pic>
    </p:spTree>
    <p:extLst>
      <p:ext uri="{BB962C8B-B14F-4D97-AF65-F5344CB8AC3E}">
        <p14:creationId xmlns:p14="http://schemas.microsoft.com/office/powerpoint/2010/main" val="43383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Торговый зал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71" y="4037610"/>
            <a:ext cx="1661784" cy="263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37" y="3994447"/>
            <a:ext cx="4853354" cy="2240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13" y="3851945"/>
            <a:ext cx="3370385" cy="2679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306287"/>
            <a:ext cx="4520961" cy="2391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6286"/>
            <a:ext cx="4793673" cy="239119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V="1">
            <a:off x="838200" y="6531429"/>
            <a:ext cx="10515600" cy="1425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8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Помещения аптеки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8" y="1033153"/>
            <a:ext cx="2940551" cy="55932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9" y="1460663"/>
            <a:ext cx="4028438" cy="51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8" y="365126"/>
            <a:ext cx="6258296" cy="84615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014" y="1211284"/>
            <a:ext cx="3090594" cy="5296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5" y="365126"/>
            <a:ext cx="4105295" cy="62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7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140" y="1781299"/>
            <a:ext cx="6223660" cy="174567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1" y="308757"/>
            <a:ext cx="3984677" cy="6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уборочного инвентаря, промаркированный уборочный инвентарь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1" y="1885002"/>
            <a:ext cx="2567740" cy="4788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53" y="1460665"/>
            <a:ext cx="3165231" cy="5213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21" y="1460664"/>
            <a:ext cx="3165231" cy="51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005"/>
            <a:ext cx="10515600" cy="116378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Санузел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3" y="296883"/>
            <a:ext cx="3094299" cy="60813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57" y="1199408"/>
            <a:ext cx="3165231" cy="565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24" y="296882"/>
            <a:ext cx="3165231" cy="65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40034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0"/>
            <a:ext cx="3862150" cy="6590805"/>
          </a:xfrm>
        </p:spPr>
      </p:pic>
    </p:spTree>
    <p:extLst>
      <p:ext uri="{BB962C8B-B14F-4D97-AF65-F5344CB8AC3E}">
        <p14:creationId xmlns:p14="http://schemas.microsoft.com/office/powerpoint/2010/main" val="3477501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129</Words>
  <Application>Microsoft Office PowerPoint</Application>
  <PresentationFormat>Широкоэкранный</PresentationFormat>
  <Paragraphs>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Вывеска аптеки</vt:lpstr>
      <vt:lpstr>                    Торговый зал</vt:lpstr>
      <vt:lpstr>                         Помещения аптеки</vt:lpstr>
      <vt:lpstr>Рабочее место фармацевта</vt:lpstr>
      <vt:lpstr>Информационный стенд для посетителей</vt:lpstr>
      <vt:lpstr>Шкаф для хранения уборочного инвентаря, промаркированный уборочный инвентарь</vt:lpstr>
      <vt:lpstr>                                  Санузел</vt:lpstr>
      <vt:lpstr>Фармацевт в санитарной одежде</vt:lpstr>
      <vt:lpstr>Административно-бытовая зона</vt:lpstr>
      <vt:lpstr>                    Помещения для хранения                 аптечных товаров                       Материальная №1</vt:lpstr>
      <vt:lpstr>Материальная №2</vt:lpstr>
      <vt:lpstr>Материальная №3</vt:lpstr>
      <vt:lpstr>Шкафы для хранения наружных ЛП</vt:lpstr>
      <vt:lpstr>Шкафы для хранения внутренних ЛП</vt:lpstr>
      <vt:lpstr>Шкафы для хранения ЛП для инъекций</vt:lpstr>
      <vt:lpstr>Шкафы для хранения перевязочного материала</vt:lpstr>
      <vt:lpstr>Шкафы для хранения резиновых изделий</vt:lpstr>
      <vt:lpstr>Шкафы для хранения лекарственного растительного сырья</vt:lpstr>
      <vt:lpstr>Шкафы для хранения парафармацевтической продукции</vt:lpstr>
      <vt:lpstr>Шкаф для хранения огнеопасных веществ</vt:lpstr>
      <vt:lpstr>Шкаф для хранения препаратов, стоящих на предметно-количественном учете</vt:lpstr>
      <vt:lpstr>Холодильник (снаружи и внутри)</vt:lpstr>
      <vt:lpstr>Карантинные зоны хранения лекарственных препаратов</vt:lpstr>
      <vt:lpstr>Зона для хранения фальсифицированных,недоброкачественных,контрафактных ЛП,а также ЛП с истекшим сроком годности</vt:lpstr>
      <vt:lpstr>Тара для сбора медицинских отходов</vt:lpstr>
    </vt:vector>
  </TitlesOfParts>
  <Company>AO GubernskieApteki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Степаненко Елена Юрьевна</dc:creator>
  <cp:lastModifiedBy>Степаненко Елена Юрьевна</cp:lastModifiedBy>
  <cp:revision>14</cp:revision>
  <dcterms:created xsi:type="dcterms:W3CDTF">2021-12-06T04:43:49Z</dcterms:created>
  <dcterms:modified xsi:type="dcterms:W3CDTF">2022-01-17T04:11:38Z</dcterms:modified>
</cp:coreProperties>
</file>