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5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21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87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28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7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3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98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42F8B1-45C9-4527-83E3-6C5A33D29442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22B1FC-EBCC-4C9F-9DD1-5FECDFA9C1C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4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10058"/>
            <a:ext cx="9144000" cy="1408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Лицензируемые виды деятельности в аптечных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18660"/>
            <a:ext cx="9144000" cy="1655762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Студентка: Филимонова О.Ю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Отделение: Фармация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312-1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4908" y="2848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МИНЗДРАВА ЗДРАВООХРАНЕНИЯ РОССИЙСКОЙ ФЕДЕРАЦИИ ФАРМАЦЕВТИЧЕСКИЙ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424149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002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аптечных организаций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684" y="1917555"/>
            <a:ext cx="2919046" cy="41683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97280" y="216840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сертификации лекарственных препаратов для международной торговли, в соответствии с которой осуществляется лицензирование лекарственных препаратов, производителей и оптовиков.</a:t>
            </a:r>
          </a:p>
        </p:txBody>
      </p:sp>
    </p:spTree>
    <p:extLst>
      <p:ext uri="{BB962C8B-B14F-4D97-AF65-F5344CB8AC3E}">
        <p14:creationId xmlns:p14="http://schemas.microsoft.com/office/powerpoint/2010/main" val="3106891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3632" y="457172"/>
            <a:ext cx="764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5285" y="1811105"/>
            <a:ext cx="109581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осуществлением лицензирования отдельных видов деятельности, осуществляется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посредством: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99-ФЗ "О лицензировании отдельных видов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деятельности«;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22 декабря 2011 г. N 1081 «О лицензировании фармацевтической деятельности, Положение о лицензировании фармацевтической деятельности (Утверждено Постановлением Правительства Российской Федерации от 22 декабря 2011 г. N 1081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524" y="1250493"/>
            <a:ext cx="101580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лицензированием понимается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лицензирующих органов по предоставлению, переоформлению лицензий, продлению срока действия лицензий, осуществлению лицензионного контроля, приостановлению, возобновлению, прекращению действия и аннулированию лицензий, формированию и ведению реестра лицензий, формированию государственного информационного ресурса, а также по предоставлению в установленном порядке информации по вопросам лицензирования.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4619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97280" y="290146"/>
            <a:ext cx="10058400" cy="1148275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Лицензируемые виды деятельности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2338" y="1962835"/>
            <a:ext cx="1112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существующие виды деятельности с точки зрения лицензирования можно разделить на три группы: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2916942"/>
            <a:ext cx="84875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требующая лицензирования;</a:t>
            </a:r>
          </a:p>
          <a:p>
            <a:pPr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требующая специального лицензирования;</a:t>
            </a:r>
          </a:p>
          <a:p>
            <a:pPr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лицензирование которой проводится в соответствии с Федеральным законом "О лицензировании отдельных видов деятельности".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8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938" y="127033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первой группе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отнести оказание некоторых фармацевтических услуг, например доставку лекарств на дом. Культивирование лекарственных растений, проведение научных исследований в области изыскания, создания, получения, разработки технологии ЛС (кроме наркотических средств и психотропных веществ) также не требуют лицензирования.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495897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6941" y="1235169"/>
            <a:ext cx="103678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второй группе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виды деятельности, лицензирование которых осуществляется в соответствии со специальными нормативными документами и на которые действие Федерального закона "О лицензировании отдельных видов деятельности" не распространяется (например, оборот этилового спирта и спиртосодержащей продукции).</a:t>
            </a:r>
          </a:p>
        </p:txBody>
      </p:sp>
    </p:spTree>
    <p:extLst>
      <p:ext uri="{BB962C8B-B14F-4D97-AF65-F5344CB8AC3E}">
        <p14:creationId xmlns:p14="http://schemas.microsoft.com/office/powerpoint/2010/main" val="218889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695" y="1309404"/>
            <a:ext cx="10058400" cy="402336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</a:t>
            </a:r>
            <a:r>
              <a:rPr lang="ru-RU" sz="2800" b="1" dirty="0" smtClean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третьей </a:t>
            </a:r>
            <a:r>
              <a:rPr lang="ru-RU" sz="2800" b="1" dirty="0">
                <a:solidFill>
                  <a:srgbClr val="8B4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деятельности, на которые распространяется действующий Федеральный закон "О лицензировании отдельных видов деятельности" и которые перечислены в соответствующей статье.</a:t>
            </a:r>
          </a:p>
        </p:txBody>
      </p:sp>
    </p:spTree>
    <p:extLst>
      <p:ext uri="{BB962C8B-B14F-4D97-AF65-F5344CB8AC3E}">
        <p14:creationId xmlns:p14="http://schemas.microsoft.com/office/powerpoint/2010/main" val="1771963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1840" y="3121241"/>
            <a:ext cx="55011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25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346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Ретро</vt:lpstr>
      <vt:lpstr>Лицензируемые виды деятельности в аптечных организациях </vt:lpstr>
      <vt:lpstr>Лицензирование аптечных организаций</vt:lpstr>
      <vt:lpstr>Презентация PowerPoint</vt:lpstr>
      <vt:lpstr>Презентация PowerPoint</vt:lpstr>
      <vt:lpstr>Лицензируемые виды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оборудование производственной аптеки.</dc:title>
  <dc:creator>User</dc:creator>
  <cp:lastModifiedBy>User</cp:lastModifiedBy>
  <cp:revision>16</cp:revision>
  <dcterms:created xsi:type="dcterms:W3CDTF">2019-12-17T11:51:53Z</dcterms:created>
  <dcterms:modified xsi:type="dcterms:W3CDTF">2020-06-04T06:41:26Z</dcterms:modified>
</cp:coreProperties>
</file>