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714202"/>
          </a:xfrm>
        </p:spPr>
        <p:txBody>
          <a:bodyPr anchor="t">
            <a:normAutofit/>
          </a:bodyPr>
          <a:lstStyle/>
          <a:p>
            <a:pPr algn="ctr"/>
            <a:r>
              <a:rPr lang="ru-RU" sz="1600" b="1" cap="none" dirty="0">
                <a:solidFill>
                  <a:srgbClr val="00000A"/>
                </a:solidFill>
                <a:latin typeface="Times New Roman"/>
                <a:ea typeface="Calibri"/>
                <a:cs typeface="Times New Roman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</a:t>
            </a:r>
            <a:r>
              <a:rPr lang="ru-RU" sz="1600" b="1" cap="none" dirty="0">
                <a:solidFill>
                  <a:srgbClr val="00000A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600" b="1" cap="none" dirty="0">
                <a:solidFill>
                  <a:srgbClr val="00000A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1600" b="1" cap="none" dirty="0">
                <a:solidFill>
                  <a:srgbClr val="00000A"/>
                </a:solidFill>
                <a:latin typeface="Times New Roman"/>
                <a:ea typeface="Calibri"/>
                <a:cs typeface="Times New Roman"/>
              </a:rPr>
              <a:t>Министерства здравоохранения Российской Федерации</a:t>
            </a:r>
            <a:r>
              <a:rPr lang="ru-RU" sz="1600" b="1" cap="none" dirty="0">
                <a:solidFill>
                  <a:srgbClr val="00000A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600" b="1" cap="none" dirty="0">
                <a:solidFill>
                  <a:srgbClr val="00000A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1600" b="1" cap="none" dirty="0">
                <a:solidFill>
                  <a:srgbClr val="00000A"/>
                </a:solidFill>
                <a:latin typeface="Times New Roman"/>
                <a:ea typeface="Calibri"/>
                <a:cs typeface="Times New Roman"/>
              </a:rPr>
              <a:t>Фармацевтический колледж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8147248" cy="410445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Прием товара</a:t>
            </a:r>
          </a:p>
          <a:p>
            <a:pPr marL="0" indent="0"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Красноярск,2019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148064" y="4005064"/>
            <a:ext cx="3873624" cy="1584176"/>
          </a:xfrm>
        </p:spPr>
        <p:txBody>
          <a:bodyPr>
            <a:normAutofit fontScale="85000" lnSpcReduction="20000"/>
          </a:bodyPr>
          <a:lstStyle/>
          <a:p>
            <a:pPr marL="82296" lvl="0" indent="0">
              <a:buClr>
                <a:srgbClr val="3891A7"/>
              </a:buClr>
              <a:buSzPct val="80000"/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Выполнила: студентка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313-2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группы отделения «Фармация»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Борисова Ирина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Clr>
                <a:srgbClr val="3891A7"/>
              </a:buClr>
              <a:buSzPct val="80000"/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Казакова Елена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31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vhiB1dbrL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6" b="16344"/>
          <a:stretch/>
        </p:blipFill>
        <p:spPr bwMode="auto">
          <a:xfrm>
            <a:off x="1932876" y="1340769"/>
            <a:ext cx="5329700" cy="5371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213162"/>
          </a:xfrm>
        </p:spPr>
        <p:txBody>
          <a:bodyPr anchor="t">
            <a:normAutofit fontScale="90000"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Принять товар по количеству мест. Сверить количество мест с данными путевого листа водителя-экспедитора.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5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wThKegRtge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2" b="12258"/>
          <a:stretch/>
        </p:blipFill>
        <p:spPr bwMode="auto">
          <a:xfrm>
            <a:off x="1979712" y="1885164"/>
            <a:ext cx="4824536" cy="478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570186"/>
          </a:xfrm>
        </p:spPr>
        <p:txBody>
          <a:bodyPr anchor="t"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Проверить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сопроводительные документы (счет-фактуру, товарно-транспортную накладную, реестр сертификатов). Поставить даты приемки, подписи и печати аптеки на сопроводительных документах. </a:t>
            </a:r>
          </a:p>
        </p:txBody>
      </p:sp>
    </p:spTree>
    <p:extLst>
      <p:ext uri="{BB962C8B-B14F-4D97-AF65-F5344CB8AC3E}">
        <p14:creationId xmlns:p14="http://schemas.microsoft.com/office/powerpoint/2010/main" val="403958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876ZAHxmhe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" b="6667"/>
          <a:stretch/>
        </p:blipFill>
        <p:spPr bwMode="auto">
          <a:xfrm>
            <a:off x="2379671" y="1805378"/>
            <a:ext cx="4392487" cy="4751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858218"/>
          </a:xfrm>
        </p:spPr>
        <p:txBody>
          <a:bodyPr anchor="t"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Аптеке №50 ведется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электронный документооборот,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поэтому сразу печатаются ценники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лекарственных препаратов, и в процессе уже сверяется количество лекарственных препаратов с фактическим количеством.</a:t>
            </a:r>
          </a:p>
        </p:txBody>
      </p:sp>
    </p:spTree>
    <p:extLst>
      <p:ext uri="{BB962C8B-B14F-4D97-AF65-F5344CB8AC3E}">
        <p14:creationId xmlns:p14="http://schemas.microsoft.com/office/powerpoint/2010/main" val="338142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029muXqBB2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5" b="2365"/>
          <a:stretch/>
        </p:blipFill>
        <p:spPr bwMode="auto">
          <a:xfrm>
            <a:off x="1547664" y="297942"/>
            <a:ext cx="6120680" cy="6380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40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EhuDOw_kOx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5398"/>
          <a:stretch/>
        </p:blipFill>
        <p:spPr bwMode="auto">
          <a:xfrm>
            <a:off x="1331640" y="1268760"/>
            <a:ext cx="6366221" cy="539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 anchor="t"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Проверить товар по качеству: целостность упаковки, целостность укупорки, маркировку, сроки годности. </a:t>
            </a:r>
          </a:p>
        </p:txBody>
      </p:sp>
    </p:spTree>
    <p:extLst>
      <p:ext uri="{BB962C8B-B14F-4D97-AF65-F5344CB8AC3E}">
        <p14:creationId xmlns:p14="http://schemas.microsoft.com/office/powerpoint/2010/main" val="395413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QE-OTu8S5B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4" b="17850"/>
          <a:stretch/>
        </p:blipFill>
        <p:spPr bwMode="auto">
          <a:xfrm>
            <a:off x="1475656" y="1257078"/>
            <a:ext cx="5976664" cy="5340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 anchor="t"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Сверить количество товаров указанных в накладной с фактическим количеством. </a:t>
            </a:r>
          </a:p>
        </p:txBody>
      </p:sp>
    </p:spTree>
    <p:extLst>
      <p:ext uri="{BB962C8B-B14F-4D97-AF65-F5344CB8AC3E}">
        <p14:creationId xmlns:p14="http://schemas.microsoft.com/office/powerpoint/2010/main" val="359377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o608WNpVyo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 b="7527"/>
          <a:stretch/>
        </p:blipFill>
        <p:spPr bwMode="auto">
          <a:xfrm>
            <a:off x="2267744" y="1196752"/>
            <a:ext cx="5328592" cy="532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 anchor="t"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Оформляем товар к отпуску, наклеиваем ценник и распределяем по местам хранения.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9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7467600" cy="1143000"/>
          </a:xfrm>
        </p:spPr>
        <p:txBody>
          <a:bodyPr anchor="t"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4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59</TotalTime>
  <Words>159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Главная</vt:lpstr>
      <vt:lpstr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Фармацевтический колледж</vt:lpstr>
      <vt:lpstr>1. Принять товар по количеству мест. Сверить количество мест с данными путевого листа водителя-экспедитора.  </vt:lpstr>
      <vt:lpstr>2. Проверить сопроводительные документы (счет-фактуру, товарно-транспортную накладную, реестр сертификатов). Поставить даты приемки, подписи и печати аптеки на сопроводительных документах. </vt:lpstr>
      <vt:lpstr>3. В Аптеке №50 ведется электронный документооборот, поэтому сразу печатаются ценники для лекарственных препаратов, и в процессе уже сверяется количество лекарственных препаратов с фактическим количеством.</vt:lpstr>
      <vt:lpstr>Презентация PowerPoint</vt:lpstr>
      <vt:lpstr>4. Проверить товар по качеству: целостность упаковки, целостность укупорки, маркировку, сроки годности. </vt:lpstr>
      <vt:lpstr>5. Сверить количество товаров указанных в накладной с фактическим количеством. </vt:lpstr>
      <vt:lpstr>6. Оформляем товар к отпуску, наклеиваем ценник и распределяем по местам хранения.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Фармацевтический колледж</dc:title>
  <dc:creator>Admin</dc:creator>
  <cp:lastModifiedBy>Пользователь</cp:lastModifiedBy>
  <cp:revision>7</cp:revision>
  <dcterms:created xsi:type="dcterms:W3CDTF">2019-03-26T16:47:56Z</dcterms:created>
  <dcterms:modified xsi:type="dcterms:W3CDTF">2019-04-16T02:51:01Z</dcterms:modified>
</cp:coreProperties>
</file>